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99" r:id="rId5"/>
    <p:sldId id="297" r:id="rId6"/>
    <p:sldId id="268" r:id="rId7"/>
    <p:sldId id="295" r:id="rId8"/>
    <p:sldId id="267" r:id="rId9"/>
    <p:sldId id="280" r:id="rId10"/>
    <p:sldId id="298" r:id="rId11"/>
    <p:sldId id="283" r:id="rId12"/>
    <p:sldId id="296" r:id="rId13"/>
    <p:sldId id="281" r:id="rId14"/>
    <p:sldId id="286" r:id="rId15"/>
    <p:sldId id="271" r:id="rId16"/>
    <p:sldId id="288" r:id="rId17"/>
    <p:sldId id="274" r:id="rId18"/>
    <p:sldId id="29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6072B6-F7E2-43A7-AF9C-C4822C6108AB}" v="3126" dt="2020-03-11T09:08:45.0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59" d="100"/>
          <a:sy n="59" d="100"/>
        </p:scale>
        <p:origin x="84" y="14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MMER, Caroline" userId="S::caroline.hammer@chelmsford.gov.uk::e8950d66-20db-46c4-9e5b-5068b91838e3" providerId="AD" clId="Web-{CB750EAE-190A-6F53-99FF-57D0809D75F2}"/>
    <pc:docChg chg="addSld modSld">
      <pc:chgData name="HAMMER, Caroline" userId="S::caroline.hammer@chelmsford.gov.uk::e8950d66-20db-46c4-9e5b-5068b91838e3" providerId="AD" clId="Web-{CB750EAE-190A-6F53-99FF-57D0809D75F2}" dt="2019-08-14T08:47:46.914" v="2680"/>
      <pc:docMkLst>
        <pc:docMk/>
      </pc:docMkLst>
      <pc:sldChg chg="modSp">
        <pc:chgData name="HAMMER, Caroline" userId="S::caroline.hammer@chelmsford.gov.uk::e8950d66-20db-46c4-9e5b-5068b91838e3" providerId="AD" clId="Web-{CB750EAE-190A-6F53-99FF-57D0809D75F2}" dt="2019-08-14T08:15:18.478" v="201" actId="20577"/>
        <pc:sldMkLst>
          <pc:docMk/>
          <pc:sldMk cId="3088614877" sldId="267"/>
        </pc:sldMkLst>
        <pc:spChg chg="mod">
          <ac:chgData name="HAMMER, Caroline" userId="S::caroline.hammer@chelmsford.gov.uk::e8950d66-20db-46c4-9e5b-5068b91838e3" providerId="AD" clId="Web-{CB750EAE-190A-6F53-99FF-57D0809D75F2}" dt="2019-08-14T08:15:18.478" v="201" actId="20577"/>
          <ac:spMkLst>
            <pc:docMk/>
            <pc:sldMk cId="3088614877" sldId="267"/>
            <ac:spMk id="4" creationId="{35ABC595-EA99-48A1-B85E-6DD84CB98AA2}"/>
          </ac:spMkLst>
        </pc:spChg>
      </pc:sldChg>
      <pc:sldChg chg="modSp">
        <pc:chgData name="HAMMER, Caroline" userId="S::caroline.hammer@chelmsford.gov.uk::e8950d66-20db-46c4-9e5b-5068b91838e3" providerId="AD" clId="Web-{CB750EAE-190A-6F53-99FF-57D0809D75F2}" dt="2019-08-14T08:13:16.525" v="8" actId="20577"/>
        <pc:sldMkLst>
          <pc:docMk/>
          <pc:sldMk cId="3297919543" sldId="268"/>
        </pc:sldMkLst>
        <pc:spChg chg="mod">
          <ac:chgData name="HAMMER, Caroline" userId="S::caroline.hammer@chelmsford.gov.uk::e8950d66-20db-46c4-9e5b-5068b91838e3" providerId="AD" clId="Web-{CB750EAE-190A-6F53-99FF-57D0809D75F2}" dt="2019-08-14T08:13:16.525" v="8" actId="20577"/>
          <ac:spMkLst>
            <pc:docMk/>
            <pc:sldMk cId="3297919543" sldId="268"/>
            <ac:spMk id="4" creationId="{4B6273EE-327D-4D25-9A9F-49BE4935DE39}"/>
          </ac:spMkLst>
        </pc:spChg>
      </pc:sldChg>
      <pc:sldChg chg="addSp delSp modSp">
        <pc:chgData name="HAMMER, Caroline" userId="S::caroline.hammer@chelmsford.gov.uk::e8950d66-20db-46c4-9e5b-5068b91838e3" providerId="AD" clId="Web-{CB750EAE-190A-6F53-99FF-57D0809D75F2}" dt="2019-08-14T08:38:14.587" v="1865" actId="20577"/>
        <pc:sldMkLst>
          <pc:docMk/>
          <pc:sldMk cId="869204918" sldId="272"/>
        </pc:sldMkLst>
        <pc:spChg chg="mod">
          <ac:chgData name="HAMMER, Caroline" userId="S::caroline.hammer@chelmsford.gov.uk::e8950d66-20db-46c4-9e5b-5068b91838e3" providerId="AD" clId="Web-{CB750EAE-190A-6F53-99FF-57D0809D75F2}" dt="2019-08-14T08:38:14.587" v="1865" actId="20577"/>
          <ac:spMkLst>
            <pc:docMk/>
            <pc:sldMk cId="869204918" sldId="272"/>
            <ac:spMk id="6" creationId="{A15F88BF-8C28-4952-8E16-AAD06A7A06B6}"/>
          </ac:spMkLst>
        </pc:spChg>
        <pc:picChg chg="add del mod">
          <ac:chgData name="HAMMER, Caroline" userId="S::caroline.hammer@chelmsford.gov.uk::e8950d66-20db-46c4-9e5b-5068b91838e3" providerId="AD" clId="Web-{CB750EAE-190A-6F53-99FF-57D0809D75F2}" dt="2019-08-14T08:25:20.150" v="1108"/>
          <ac:picMkLst>
            <pc:docMk/>
            <pc:sldMk cId="869204918" sldId="272"/>
            <ac:picMk id="2" creationId="{9045CB88-5941-4079-B067-C449726702CB}"/>
          </ac:picMkLst>
        </pc:picChg>
      </pc:sldChg>
      <pc:sldChg chg="addSp delSp modSp new">
        <pc:chgData name="HAMMER, Caroline" userId="S::caroline.hammer@chelmsford.gov.uk::e8950d66-20db-46c4-9e5b-5068b91838e3" providerId="AD" clId="Web-{CB750EAE-190A-6F53-99FF-57D0809D75F2}" dt="2019-08-14T08:47:46.914" v="2680"/>
        <pc:sldMkLst>
          <pc:docMk/>
          <pc:sldMk cId="4064060384" sldId="273"/>
        </pc:sldMkLst>
        <pc:spChg chg="del">
          <ac:chgData name="HAMMER, Caroline" userId="S::caroline.hammer@chelmsford.gov.uk::e8950d66-20db-46c4-9e5b-5068b91838e3" providerId="AD" clId="Web-{CB750EAE-190A-6F53-99FF-57D0809D75F2}" dt="2019-08-14T08:38:36.915" v="1868"/>
          <ac:spMkLst>
            <pc:docMk/>
            <pc:sldMk cId="4064060384" sldId="273"/>
            <ac:spMk id="2" creationId="{8D2995AB-C36C-4066-A01A-9F541B33E518}"/>
          </ac:spMkLst>
        </pc:spChg>
        <pc:spChg chg="del">
          <ac:chgData name="HAMMER, Caroline" userId="S::caroline.hammer@chelmsford.gov.uk::e8950d66-20db-46c4-9e5b-5068b91838e3" providerId="AD" clId="Web-{CB750EAE-190A-6F53-99FF-57D0809D75F2}" dt="2019-08-14T08:38:39.743" v="1869"/>
          <ac:spMkLst>
            <pc:docMk/>
            <pc:sldMk cId="4064060384" sldId="273"/>
            <ac:spMk id="3" creationId="{339C0413-5D22-4A8A-96F0-0061687756FF}"/>
          </ac:spMkLst>
        </pc:spChg>
        <pc:spChg chg="add">
          <ac:chgData name="HAMMER, Caroline" userId="S::caroline.hammer@chelmsford.gov.uk::e8950d66-20db-46c4-9e5b-5068b91838e3" providerId="AD" clId="Web-{CB750EAE-190A-6F53-99FF-57D0809D75F2}" dt="2019-08-14T08:40:47.633" v="1891"/>
          <ac:spMkLst>
            <pc:docMk/>
            <pc:sldMk cId="4064060384" sldId="273"/>
            <ac:spMk id="12" creationId="{666FB07F-E388-4929-810B-86209B428AB1}"/>
          </ac:spMkLst>
        </pc:spChg>
        <pc:spChg chg="add mod">
          <ac:chgData name="HAMMER, Caroline" userId="S::caroline.hammer@chelmsford.gov.uk::e8950d66-20db-46c4-9e5b-5068b91838e3" providerId="AD" clId="Web-{CB750EAE-190A-6F53-99FF-57D0809D75F2}" dt="2019-08-14T08:47:46.914" v="2680"/>
          <ac:spMkLst>
            <pc:docMk/>
            <pc:sldMk cId="4064060384" sldId="273"/>
            <ac:spMk id="13" creationId="{A5EEDF65-78A8-4BE7-8305-8E29E849EBF7}"/>
          </ac:spMkLst>
        </pc:spChg>
        <pc:picChg chg="add mod">
          <ac:chgData name="HAMMER, Caroline" userId="S::caroline.hammer@chelmsford.gov.uk::e8950d66-20db-46c4-9e5b-5068b91838e3" providerId="AD" clId="Web-{CB750EAE-190A-6F53-99FF-57D0809D75F2}" dt="2019-08-14T08:39:49.477" v="1879" actId="14100"/>
          <ac:picMkLst>
            <pc:docMk/>
            <pc:sldMk cId="4064060384" sldId="273"/>
            <ac:picMk id="5" creationId="{26B883D9-072C-4F7C-8133-1326DDA0D4B0}"/>
          </ac:picMkLst>
        </pc:picChg>
        <pc:picChg chg="add mod modCrop">
          <ac:chgData name="HAMMER, Caroline" userId="S::caroline.hammer@chelmsford.gov.uk::e8950d66-20db-46c4-9e5b-5068b91838e3" providerId="AD" clId="Web-{CB750EAE-190A-6F53-99FF-57D0809D75F2}" dt="2019-08-14T08:40:27.368" v="1886" actId="1076"/>
          <ac:picMkLst>
            <pc:docMk/>
            <pc:sldMk cId="4064060384" sldId="273"/>
            <ac:picMk id="7" creationId="{18949BAA-E86D-4D0E-9B0D-70970567BC55}"/>
          </ac:picMkLst>
        </pc:picChg>
        <pc:picChg chg="add del">
          <ac:chgData name="HAMMER, Caroline" userId="S::caroline.hammer@chelmsford.gov.uk::e8950d66-20db-46c4-9e5b-5068b91838e3" providerId="AD" clId="Web-{CB750EAE-190A-6F53-99FF-57D0809D75F2}" dt="2019-08-14T08:40:33.024" v="1888"/>
          <ac:picMkLst>
            <pc:docMk/>
            <pc:sldMk cId="4064060384" sldId="273"/>
            <ac:picMk id="9" creationId="{12A183C3-AE87-44FC-B580-38B080E048DE}"/>
          </ac:picMkLst>
        </pc:picChg>
        <pc:picChg chg="add del mod">
          <ac:chgData name="HAMMER, Caroline" userId="S::caroline.hammer@chelmsford.gov.uk::e8950d66-20db-46c4-9e5b-5068b91838e3" providerId="AD" clId="Web-{CB750EAE-190A-6F53-99FF-57D0809D75F2}" dt="2019-08-14T08:40:41.368" v="1890"/>
          <ac:picMkLst>
            <pc:docMk/>
            <pc:sldMk cId="4064060384" sldId="273"/>
            <ac:picMk id="10" creationId="{6AAAB72F-F2AF-4876-BC96-67134D3EB55D}"/>
          </ac:picMkLst>
        </pc:picChg>
      </pc:sldChg>
    </pc:docChg>
  </pc:docChgLst>
  <pc:docChgLst>
    <pc:chgData name="HAMMER, Caroline" userId="e8950d66-20db-46c4-9e5b-5068b91838e3" providerId="ADAL" clId="{1224CADF-F0D1-462B-96D4-93C23079B0C3}"/>
    <pc:docChg chg="undo custSel addSld modSld sldOrd">
      <pc:chgData name="HAMMER, Caroline" userId="e8950d66-20db-46c4-9e5b-5068b91838e3" providerId="ADAL" clId="{1224CADF-F0D1-462B-96D4-93C23079B0C3}" dt="2019-08-13T14:16:46.348" v="10206" actId="5793"/>
      <pc:docMkLst>
        <pc:docMk/>
      </pc:docMkLst>
      <pc:sldChg chg="modSp ord">
        <pc:chgData name="HAMMER, Caroline" userId="e8950d66-20db-46c4-9e5b-5068b91838e3" providerId="ADAL" clId="{1224CADF-F0D1-462B-96D4-93C23079B0C3}" dt="2019-08-13T14:16:46.348" v="10206" actId="5793"/>
        <pc:sldMkLst>
          <pc:docMk/>
          <pc:sldMk cId="3088614877" sldId="267"/>
        </pc:sldMkLst>
        <pc:spChg chg="mod">
          <ac:chgData name="HAMMER, Caroline" userId="e8950d66-20db-46c4-9e5b-5068b91838e3" providerId="ADAL" clId="{1224CADF-F0D1-462B-96D4-93C23079B0C3}" dt="2019-08-13T14:16:46.348" v="10206" actId="5793"/>
          <ac:spMkLst>
            <pc:docMk/>
            <pc:sldMk cId="3088614877" sldId="267"/>
            <ac:spMk id="4" creationId="{35ABC595-EA99-48A1-B85E-6DD84CB98AA2}"/>
          </ac:spMkLst>
        </pc:spChg>
      </pc:sldChg>
      <pc:sldChg chg="modSp ord">
        <pc:chgData name="HAMMER, Caroline" userId="e8950d66-20db-46c4-9e5b-5068b91838e3" providerId="ADAL" clId="{1224CADF-F0D1-462B-96D4-93C23079B0C3}" dt="2019-08-13T13:53:09.153" v="7960" actId="20577"/>
        <pc:sldMkLst>
          <pc:docMk/>
          <pc:sldMk cId="3297919543" sldId="268"/>
        </pc:sldMkLst>
        <pc:spChg chg="mod">
          <ac:chgData name="HAMMER, Caroline" userId="e8950d66-20db-46c4-9e5b-5068b91838e3" providerId="ADAL" clId="{1224CADF-F0D1-462B-96D4-93C23079B0C3}" dt="2019-08-13T13:53:09.153" v="7960" actId="20577"/>
          <ac:spMkLst>
            <pc:docMk/>
            <pc:sldMk cId="3297919543" sldId="268"/>
            <ac:spMk id="4" creationId="{4B6273EE-327D-4D25-9A9F-49BE4935DE39}"/>
          </ac:spMkLst>
        </pc:spChg>
      </pc:sldChg>
      <pc:sldChg chg="addSp delSp modSp add">
        <pc:chgData name="HAMMER, Caroline" userId="e8950d66-20db-46c4-9e5b-5068b91838e3" providerId="ADAL" clId="{1224CADF-F0D1-462B-96D4-93C23079B0C3}" dt="2019-08-13T08:56:32.972" v="6619" actId="20577"/>
        <pc:sldMkLst>
          <pc:docMk/>
          <pc:sldMk cId="3131955452" sldId="269"/>
        </pc:sldMkLst>
        <pc:spChg chg="del">
          <ac:chgData name="HAMMER, Caroline" userId="e8950d66-20db-46c4-9e5b-5068b91838e3" providerId="ADAL" clId="{1224CADF-F0D1-462B-96D4-93C23079B0C3}" dt="2019-08-13T08:07:42.936" v="323" actId="478"/>
          <ac:spMkLst>
            <pc:docMk/>
            <pc:sldMk cId="3131955452" sldId="269"/>
            <ac:spMk id="2" creationId="{73ADBBA0-9F7A-4222-9E6B-99EFE792C1E1}"/>
          </ac:spMkLst>
        </pc:spChg>
        <pc:spChg chg="mod">
          <ac:chgData name="HAMMER, Caroline" userId="e8950d66-20db-46c4-9e5b-5068b91838e3" providerId="ADAL" clId="{1224CADF-F0D1-462B-96D4-93C23079B0C3}" dt="2019-08-13T08:17:16.014" v="919" actId="27636"/>
          <ac:spMkLst>
            <pc:docMk/>
            <pc:sldMk cId="3131955452" sldId="269"/>
            <ac:spMk id="3" creationId="{65589190-8242-4B1C-8437-6491A0A17CBF}"/>
          </ac:spMkLst>
        </pc:spChg>
        <pc:spChg chg="add mod">
          <ac:chgData name="HAMMER, Caroline" userId="e8950d66-20db-46c4-9e5b-5068b91838e3" providerId="ADAL" clId="{1224CADF-F0D1-462B-96D4-93C23079B0C3}" dt="2019-08-13T08:56:32.972" v="6619" actId="20577"/>
          <ac:spMkLst>
            <pc:docMk/>
            <pc:sldMk cId="3131955452" sldId="269"/>
            <ac:spMk id="4" creationId="{60190784-5AD2-4387-A48A-EEE1A3360D4D}"/>
          </ac:spMkLst>
        </pc:spChg>
      </pc:sldChg>
      <pc:sldChg chg="addSp delSp modSp add">
        <pc:chgData name="HAMMER, Caroline" userId="e8950d66-20db-46c4-9e5b-5068b91838e3" providerId="ADAL" clId="{1224CADF-F0D1-462B-96D4-93C23079B0C3}" dt="2019-08-13T14:15:29.287" v="10136" actId="20577"/>
        <pc:sldMkLst>
          <pc:docMk/>
          <pc:sldMk cId="829630416" sldId="270"/>
        </pc:sldMkLst>
        <pc:spChg chg="del">
          <ac:chgData name="HAMMER, Caroline" userId="e8950d66-20db-46c4-9e5b-5068b91838e3" providerId="ADAL" clId="{1224CADF-F0D1-462B-96D4-93C23079B0C3}" dt="2019-08-13T08:12:02.389" v="360" actId="478"/>
          <ac:spMkLst>
            <pc:docMk/>
            <pc:sldMk cId="829630416" sldId="270"/>
            <ac:spMk id="2" creationId="{73ADBBA0-9F7A-4222-9E6B-99EFE792C1E1}"/>
          </ac:spMkLst>
        </pc:spChg>
        <pc:spChg chg="del">
          <ac:chgData name="HAMMER, Caroline" userId="e8950d66-20db-46c4-9e5b-5068b91838e3" providerId="ADAL" clId="{1224CADF-F0D1-462B-96D4-93C23079B0C3}" dt="2019-08-13T08:12:04.139" v="361" actId="478"/>
          <ac:spMkLst>
            <pc:docMk/>
            <pc:sldMk cId="829630416" sldId="270"/>
            <ac:spMk id="3" creationId="{65589190-8242-4B1C-8437-6491A0A17CBF}"/>
          </ac:spMkLst>
        </pc:spChg>
        <pc:spChg chg="add mod">
          <ac:chgData name="HAMMER, Caroline" userId="e8950d66-20db-46c4-9e5b-5068b91838e3" providerId="ADAL" clId="{1224CADF-F0D1-462B-96D4-93C23079B0C3}" dt="2019-08-13T14:15:29.287" v="10136" actId="20577"/>
          <ac:spMkLst>
            <pc:docMk/>
            <pc:sldMk cId="829630416" sldId="270"/>
            <ac:spMk id="4" creationId="{C3976455-7F52-40E2-AA96-FEC66DBA57FB}"/>
          </ac:spMkLst>
        </pc:spChg>
      </pc:sldChg>
      <pc:sldChg chg="addSp delSp modSp add">
        <pc:chgData name="HAMMER, Caroline" userId="e8950d66-20db-46c4-9e5b-5068b91838e3" providerId="ADAL" clId="{1224CADF-F0D1-462B-96D4-93C23079B0C3}" dt="2019-08-13T14:07:33.094" v="9691" actId="1076"/>
        <pc:sldMkLst>
          <pc:docMk/>
          <pc:sldMk cId="1342868076" sldId="271"/>
        </pc:sldMkLst>
        <pc:spChg chg="del">
          <ac:chgData name="HAMMER, Caroline" userId="e8950d66-20db-46c4-9e5b-5068b91838e3" providerId="ADAL" clId="{1224CADF-F0D1-462B-96D4-93C23079B0C3}" dt="2019-08-13T13:53:43.622" v="7964" actId="478"/>
          <ac:spMkLst>
            <pc:docMk/>
            <pc:sldMk cId="1342868076" sldId="271"/>
            <ac:spMk id="2" creationId="{3BA4F823-0261-4849-8BC9-834A84C730D7}"/>
          </ac:spMkLst>
        </pc:spChg>
        <pc:spChg chg="del mod">
          <ac:chgData name="HAMMER, Caroline" userId="e8950d66-20db-46c4-9e5b-5068b91838e3" providerId="ADAL" clId="{1224CADF-F0D1-462B-96D4-93C23079B0C3}" dt="2019-08-13T13:53:50.203" v="7966" actId="478"/>
          <ac:spMkLst>
            <pc:docMk/>
            <pc:sldMk cId="1342868076" sldId="271"/>
            <ac:spMk id="3" creationId="{ADDDF3AA-EA96-4AB2-B0F4-FD2C880F366C}"/>
          </ac:spMkLst>
        </pc:spChg>
        <pc:spChg chg="add mod">
          <ac:chgData name="HAMMER, Caroline" userId="e8950d66-20db-46c4-9e5b-5068b91838e3" providerId="ADAL" clId="{1224CADF-F0D1-462B-96D4-93C23079B0C3}" dt="2019-08-13T14:07:33.094" v="9691" actId="1076"/>
          <ac:spMkLst>
            <pc:docMk/>
            <pc:sldMk cId="1342868076" sldId="271"/>
            <ac:spMk id="4" creationId="{E34AA39A-E5DD-498C-B469-3C6BADCB5819}"/>
          </ac:spMkLst>
        </pc:spChg>
      </pc:sldChg>
      <pc:sldChg chg="addSp delSp modSp add">
        <pc:chgData name="HAMMER, Caroline" userId="e8950d66-20db-46c4-9e5b-5068b91838e3" providerId="ADAL" clId="{1224CADF-F0D1-462B-96D4-93C23079B0C3}" dt="2019-08-13T14:13:44.122" v="10128" actId="255"/>
        <pc:sldMkLst>
          <pc:docMk/>
          <pc:sldMk cId="869204918" sldId="272"/>
        </pc:sldMkLst>
        <pc:spChg chg="del mod">
          <ac:chgData name="HAMMER, Caroline" userId="e8950d66-20db-46c4-9e5b-5068b91838e3" providerId="ADAL" clId="{1224CADF-F0D1-462B-96D4-93C23079B0C3}" dt="2019-08-13T14:13:12.454" v="10122" actId="478"/>
          <ac:spMkLst>
            <pc:docMk/>
            <pc:sldMk cId="869204918" sldId="272"/>
            <ac:spMk id="2" creationId="{2D415087-2380-4023-B933-D3F6C958FC4C}"/>
          </ac:spMkLst>
        </pc:spChg>
        <pc:spChg chg="del">
          <ac:chgData name="HAMMER, Caroline" userId="e8950d66-20db-46c4-9e5b-5068b91838e3" providerId="ADAL" clId="{1224CADF-F0D1-462B-96D4-93C23079B0C3}" dt="2019-08-13T14:07:19.606" v="9688" actId="478"/>
          <ac:spMkLst>
            <pc:docMk/>
            <pc:sldMk cId="869204918" sldId="272"/>
            <ac:spMk id="3" creationId="{EBC6E501-F94B-4B23-BF27-7470E4043721}"/>
          </ac:spMkLst>
        </pc:spChg>
        <pc:spChg chg="add del mod">
          <ac:chgData name="HAMMER, Caroline" userId="e8950d66-20db-46c4-9e5b-5068b91838e3" providerId="ADAL" clId="{1224CADF-F0D1-462B-96D4-93C23079B0C3}" dt="2019-08-13T14:13:18.645" v="10123" actId="478"/>
          <ac:spMkLst>
            <pc:docMk/>
            <pc:sldMk cId="869204918" sldId="272"/>
            <ac:spMk id="5" creationId="{BBEF606C-A7AC-4956-A40D-8B30C2543DD5}"/>
          </ac:spMkLst>
        </pc:spChg>
        <pc:spChg chg="add mod">
          <ac:chgData name="HAMMER, Caroline" userId="e8950d66-20db-46c4-9e5b-5068b91838e3" providerId="ADAL" clId="{1224CADF-F0D1-462B-96D4-93C23079B0C3}" dt="2019-08-13T14:13:44.122" v="10128" actId="255"/>
          <ac:spMkLst>
            <pc:docMk/>
            <pc:sldMk cId="869204918" sldId="272"/>
            <ac:spMk id="6" creationId="{A15F88BF-8C28-4952-8E16-AAD06A7A06B6}"/>
          </ac:spMkLst>
        </pc:spChg>
      </pc:sldChg>
    </pc:docChg>
  </pc:docChgLst>
  <pc:docChgLst>
    <pc:chgData name="HAMMER, Caroline" userId="e8950d66-20db-46c4-9e5b-5068b91838e3" providerId="ADAL" clId="{306072B6-F7E2-43A7-AF9C-C4822C6108AB}"/>
    <pc:docChg chg="undo custSel mod addSld delSld modSld sldOrd">
      <pc:chgData name="HAMMER, Caroline" userId="e8950d66-20db-46c4-9e5b-5068b91838e3" providerId="ADAL" clId="{306072B6-F7E2-43A7-AF9C-C4822C6108AB}" dt="2020-03-11T09:19:27.191" v="8904" actId="20577"/>
      <pc:docMkLst>
        <pc:docMk/>
      </pc:docMkLst>
      <pc:sldChg chg="del">
        <pc:chgData name="HAMMER, Caroline" userId="e8950d66-20db-46c4-9e5b-5068b91838e3" providerId="ADAL" clId="{306072B6-F7E2-43A7-AF9C-C4822C6108AB}" dt="2020-03-09T14:08:58.705" v="4472" actId="2696"/>
        <pc:sldMkLst>
          <pc:docMk/>
          <pc:sldMk cId="1757947911" sldId="256"/>
        </pc:sldMkLst>
      </pc:sldChg>
      <pc:sldChg chg="del">
        <pc:chgData name="HAMMER, Caroline" userId="e8950d66-20db-46c4-9e5b-5068b91838e3" providerId="ADAL" clId="{306072B6-F7E2-43A7-AF9C-C4822C6108AB}" dt="2020-03-09T13:54:26.793" v="4293" actId="2696"/>
        <pc:sldMkLst>
          <pc:docMk/>
          <pc:sldMk cId="369333541" sldId="257"/>
        </pc:sldMkLst>
      </pc:sldChg>
      <pc:sldChg chg="del">
        <pc:chgData name="HAMMER, Caroline" userId="e8950d66-20db-46c4-9e5b-5068b91838e3" providerId="ADAL" clId="{306072B6-F7E2-43A7-AF9C-C4822C6108AB}" dt="2020-03-09T13:54:39.246" v="4297" actId="2696"/>
        <pc:sldMkLst>
          <pc:docMk/>
          <pc:sldMk cId="3880572782" sldId="258"/>
        </pc:sldMkLst>
      </pc:sldChg>
      <pc:sldChg chg="del">
        <pc:chgData name="HAMMER, Caroline" userId="e8950d66-20db-46c4-9e5b-5068b91838e3" providerId="ADAL" clId="{306072B6-F7E2-43A7-AF9C-C4822C6108AB}" dt="2020-03-09T13:54:42.118" v="4298" actId="2696"/>
        <pc:sldMkLst>
          <pc:docMk/>
          <pc:sldMk cId="3107561554" sldId="260"/>
        </pc:sldMkLst>
      </pc:sldChg>
      <pc:sldChg chg="modSp del">
        <pc:chgData name="HAMMER, Caroline" userId="e8950d66-20db-46c4-9e5b-5068b91838e3" providerId="ADAL" clId="{306072B6-F7E2-43A7-AF9C-C4822C6108AB}" dt="2020-03-09T13:54:17.549" v="4290" actId="2696"/>
        <pc:sldMkLst>
          <pc:docMk/>
          <pc:sldMk cId="1737843659" sldId="261"/>
        </pc:sldMkLst>
        <pc:spChg chg="mod">
          <ac:chgData name="HAMMER, Caroline" userId="e8950d66-20db-46c4-9e5b-5068b91838e3" providerId="ADAL" clId="{306072B6-F7E2-43A7-AF9C-C4822C6108AB}" dt="2020-03-09T13:27:36.586" v="2949" actId="1076"/>
          <ac:spMkLst>
            <pc:docMk/>
            <pc:sldMk cId="1737843659" sldId="261"/>
            <ac:spMk id="8" creationId="{7B2BD8C4-0892-4173-9309-AE60841E6EB9}"/>
          </ac:spMkLst>
        </pc:spChg>
      </pc:sldChg>
      <pc:sldChg chg="del">
        <pc:chgData name="HAMMER, Caroline" userId="e8950d66-20db-46c4-9e5b-5068b91838e3" providerId="ADAL" clId="{306072B6-F7E2-43A7-AF9C-C4822C6108AB}" dt="2020-03-09T13:54:30.591" v="4294" actId="2696"/>
        <pc:sldMkLst>
          <pc:docMk/>
          <pc:sldMk cId="3970234325" sldId="262"/>
        </pc:sldMkLst>
      </pc:sldChg>
      <pc:sldChg chg="del">
        <pc:chgData name="HAMMER, Caroline" userId="e8950d66-20db-46c4-9e5b-5068b91838e3" providerId="ADAL" clId="{306072B6-F7E2-43A7-AF9C-C4822C6108AB}" dt="2020-03-09T13:54:33.489" v="4295" actId="2696"/>
        <pc:sldMkLst>
          <pc:docMk/>
          <pc:sldMk cId="4210461104" sldId="263"/>
        </pc:sldMkLst>
      </pc:sldChg>
      <pc:sldChg chg="del">
        <pc:chgData name="HAMMER, Caroline" userId="e8950d66-20db-46c4-9e5b-5068b91838e3" providerId="ADAL" clId="{306072B6-F7E2-43A7-AF9C-C4822C6108AB}" dt="2020-03-09T13:54:36.199" v="4296" actId="2696"/>
        <pc:sldMkLst>
          <pc:docMk/>
          <pc:sldMk cId="1384082854" sldId="264"/>
        </pc:sldMkLst>
      </pc:sldChg>
      <pc:sldChg chg="del">
        <pc:chgData name="HAMMER, Caroline" userId="e8950d66-20db-46c4-9e5b-5068b91838e3" providerId="ADAL" clId="{306072B6-F7E2-43A7-AF9C-C4822C6108AB}" dt="2020-03-09T13:54:45.374" v="4299" actId="2696"/>
        <pc:sldMkLst>
          <pc:docMk/>
          <pc:sldMk cId="1791001229" sldId="265"/>
        </pc:sldMkLst>
      </pc:sldChg>
      <pc:sldChg chg="del">
        <pc:chgData name="HAMMER, Caroline" userId="e8950d66-20db-46c4-9e5b-5068b91838e3" providerId="ADAL" clId="{306072B6-F7E2-43A7-AF9C-C4822C6108AB}" dt="2020-03-09T13:54:48.156" v="4300" actId="2696"/>
        <pc:sldMkLst>
          <pc:docMk/>
          <pc:sldMk cId="3729051114" sldId="266"/>
        </pc:sldMkLst>
      </pc:sldChg>
      <pc:sldChg chg="addSp delSp modSp delAnim modAnim">
        <pc:chgData name="HAMMER, Caroline" userId="e8950d66-20db-46c4-9e5b-5068b91838e3" providerId="ADAL" clId="{306072B6-F7E2-43A7-AF9C-C4822C6108AB}" dt="2020-03-11T08:58:12.849" v="6759" actId="20577"/>
        <pc:sldMkLst>
          <pc:docMk/>
          <pc:sldMk cId="3297919543" sldId="268"/>
        </pc:sldMkLst>
        <pc:spChg chg="mod">
          <ac:chgData name="HAMMER, Caroline" userId="e8950d66-20db-46c4-9e5b-5068b91838e3" providerId="ADAL" clId="{306072B6-F7E2-43A7-AF9C-C4822C6108AB}" dt="2020-03-11T08:36:25.254" v="6684" actId="20577"/>
          <ac:spMkLst>
            <pc:docMk/>
            <pc:sldMk cId="3297919543" sldId="268"/>
            <ac:spMk id="2" creationId="{C58F670E-D519-4678-9BC5-7480B9992383}"/>
          </ac:spMkLst>
        </pc:spChg>
        <pc:spChg chg="mod ord">
          <ac:chgData name="HAMMER, Caroline" userId="e8950d66-20db-46c4-9e5b-5068b91838e3" providerId="ADAL" clId="{306072B6-F7E2-43A7-AF9C-C4822C6108AB}" dt="2020-03-10T10:45:21.663" v="6438" actId="1076"/>
          <ac:spMkLst>
            <pc:docMk/>
            <pc:sldMk cId="3297919543" sldId="268"/>
            <ac:spMk id="4" creationId="{4B6273EE-327D-4D25-9A9F-49BE4935DE39}"/>
          </ac:spMkLst>
        </pc:spChg>
        <pc:spChg chg="mod">
          <ac:chgData name="HAMMER, Caroline" userId="e8950d66-20db-46c4-9e5b-5068b91838e3" providerId="ADAL" clId="{306072B6-F7E2-43A7-AF9C-C4822C6108AB}" dt="2020-03-09T14:08:12.069" v="4464" actId="1036"/>
          <ac:spMkLst>
            <pc:docMk/>
            <pc:sldMk cId="3297919543" sldId="268"/>
            <ac:spMk id="5" creationId="{D70DD51E-27C5-4FF0-952B-9B93500C2ADB}"/>
          </ac:spMkLst>
        </pc:spChg>
        <pc:spChg chg="mod ord">
          <ac:chgData name="HAMMER, Caroline" userId="e8950d66-20db-46c4-9e5b-5068b91838e3" providerId="ADAL" clId="{306072B6-F7E2-43A7-AF9C-C4822C6108AB}" dt="2020-03-11T08:58:12.849" v="6759" actId="20577"/>
          <ac:spMkLst>
            <pc:docMk/>
            <pc:sldMk cId="3297919543" sldId="268"/>
            <ac:spMk id="10" creationId="{8534A7E8-222E-468A-B09E-C414EBA3F47B}"/>
          </ac:spMkLst>
        </pc:spChg>
        <pc:spChg chg="mod ord">
          <ac:chgData name="HAMMER, Caroline" userId="e8950d66-20db-46c4-9e5b-5068b91838e3" providerId="ADAL" clId="{306072B6-F7E2-43A7-AF9C-C4822C6108AB}" dt="2020-03-10T10:39:49.327" v="6399" actId="166"/>
          <ac:spMkLst>
            <pc:docMk/>
            <pc:sldMk cId="3297919543" sldId="268"/>
            <ac:spMk id="13" creationId="{0C643C68-DEEB-40FA-9778-06AA6748699A}"/>
          </ac:spMkLst>
        </pc:spChg>
        <pc:spChg chg="mod ord">
          <ac:chgData name="HAMMER, Caroline" userId="e8950d66-20db-46c4-9e5b-5068b91838e3" providerId="ADAL" clId="{306072B6-F7E2-43A7-AF9C-C4822C6108AB}" dt="2020-03-10T10:39:54.023" v="6400" actId="166"/>
          <ac:spMkLst>
            <pc:docMk/>
            <pc:sldMk cId="3297919543" sldId="268"/>
            <ac:spMk id="14" creationId="{2266E182-A4C7-4C43-BB05-B30413FBE103}"/>
          </ac:spMkLst>
        </pc:spChg>
        <pc:spChg chg="mod">
          <ac:chgData name="HAMMER, Caroline" userId="e8950d66-20db-46c4-9e5b-5068b91838e3" providerId="ADAL" clId="{306072B6-F7E2-43A7-AF9C-C4822C6108AB}" dt="2020-03-09T14:08:12.069" v="4464" actId="1036"/>
          <ac:spMkLst>
            <pc:docMk/>
            <pc:sldMk cId="3297919543" sldId="268"/>
            <ac:spMk id="19" creationId="{7F1F66F2-8EEC-4D20-9ADD-A46B8A2AAFF5}"/>
          </ac:spMkLst>
        </pc:spChg>
        <pc:spChg chg="mod">
          <ac:chgData name="HAMMER, Caroline" userId="e8950d66-20db-46c4-9e5b-5068b91838e3" providerId="ADAL" clId="{306072B6-F7E2-43A7-AF9C-C4822C6108AB}" dt="2020-03-09T14:08:12.069" v="4464" actId="1036"/>
          <ac:spMkLst>
            <pc:docMk/>
            <pc:sldMk cId="3297919543" sldId="268"/>
            <ac:spMk id="20" creationId="{3762F977-55D4-4E5F-A6CF-D4AE90967C8D}"/>
          </ac:spMkLst>
        </pc:spChg>
        <pc:spChg chg="mod ord">
          <ac:chgData name="HAMMER, Caroline" userId="e8950d66-20db-46c4-9e5b-5068b91838e3" providerId="ADAL" clId="{306072B6-F7E2-43A7-AF9C-C4822C6108AB}" dt="2020-03-10T10:40:08.098" v="6404" actId="14100"/>
          <ac:spMkLst>
            <pc:docMk/>
            <pc:sldMk cId="3297919543" sldId="268"/>
            <ac:spMk id="23" creationId="{03B0C02F-A4D6-4F48-805A-6C80E64F1616}"/>
          </ac:spMkLst>
        </pc:spChg>
        <pc:spChg chg="mod">
          <ac:chgData name="HAMMER, Caroline" userId="e8950d66-20db-46c4-9e5b-5068b91838e3" providerId="ADAL" clId="{306072B6-F7E2-43A7-AF9C-C4822C6108AB}" dt="2020-03-09T14:08:12.069" v="4464" actId="1036"/>
          <ac:spMkLst>
            <pc:docMk/>
            <pc:sldMk cId="3297919543" sldId="268"/>
            <ac:spMk id="25" creationId="{2689AF75-1A51-4605-836D-C28C4B52E429}"/>
          </ac:spMkLst>
        </pc:spChg>
        <pc:spChg chg="add del mod">
          <ac:chgData name="HAMMER, Caroline" userId="e8950d66-20db-46c4-9e5b-5068b91838e3" providerId="ADAL" clId="{306072B6-F7E2-43A7-AF9C-C4822C6108AB}" dt="2020-03-10T10:35:32.598" v="6358"/>
          <ac:spMkLst>
            <pc:docMk/>
            <pc:sldMk cId="3297919543" sldId="268"/>
            <ac:spMk id="28" creationId="{94933119-C843-4FBA-9DFB-CF9CFA7D2E69}"/>
          </ac:spMkLst>
        </pc:spChg>
        <pc:spChg chg="add mod">
          <ac:chgData name="HAMMER, Caroline" userId="e8950d66-20db-46c4-9e5b-5068b91838e3" providerId="ADAL" clId="{306072B6-F7E2-43A7-AF9C-C4822C6108AB}" dt="2020-03-10T10:39:58.715" v="6402" actId="6549"/>
          <ac:spMkLst>
            <pc:docMk/>
            <pc:sldMk cId="3297919543" sldId="268"/>
            <ac:spMk id="30" creationId="{451B8D07-F1FC-44BA-A7EA-789474FEBD8F}"/>
          </ac:spMkLst>
        </pc:spChg>
        <pc:spChg chg="add del mod">
          <ac:chgData name="HAMMER, Caroline" userId="e8950d66-20db-46c4-9e5b-5068b91838e3" providerId="ADAL" clId="{306072B6-F7E2-43A7-AF9C-C4822C6108AB}" dt="2020-03-10T10:39:02.536" v="6391" actId="478"/>
          <ac:spMkLst>
            <pc:docMk/>
            <pc:sldMk cId="3297919543" sldId="268"/>
            <ac:spMk id="31" creationId="{69C2045D-08DA-4B98-AD8A-C35EC36E80ED}"/>
          </ac:spMkLst>
        </pc:spChg>
        <pc:spChg chg="mod ord">
          <ac:chgData name="HAMMER, Caroline" userId="e8950d66-20db-46c4-9e5b-5068b91838e3" providerId="ADAL" clId="{306072B6-F7E2-43A7-AF9C-C4822C6108AB}" dt="2020-03-10T10:40:13.853" v="6405" actId="166"/>
          <ac:spMkLst>
            <pc:docMk/>
            <pc:sldMk cId="3297919543" sldId="268"/>
            <ac:spMk id="32" creationId="{03B0C02F-A4D6-4F48-805A-6C80E64F1616}"/>
          </ac:spMkLst>
        </pc:spChg>
        <pc:spChg chg="mod ord">
          <ac:chgData name="HAMMER, Caroline" userId="e8950d66-20db-46c4-9e5b-5068b91838e3" providerId="ADAL" clId="{306072B6-F7E2-43A7-AF9C-C4822C6108AB}" dt="2020-03-10T10:40:17.842" v="6406" actId="166"/>
          <ac:spMkLst>
            <pc:docMk/>
            <pc:sldMk cId="3297919543" sldId="268"/>
            <ac:spMk id="33" creationId="{03B0C02F-A4D6-4F48-805A-6C80E64F1616}"/>
          </ac:spMkLst>
        </pc:spChg>
        <pc:spChg chg="mod">
          <ac:chgData name="HAMMER, Caroline" userId="e8950d66-20db-46c4-9e5b-5068b91838e3" providerId="ADAL" clId="{306072B6-F7E2-43A7-AF9C-C4822C6108AB}" dt="2020-03-09T14:10:49.623" v="4490" actId="14100"/>
          <ac:spMkLst>
            <pc:docMk/>
            <pc:sldMk cId="3297919543" sldId="268"/>
            <ac:spMk id="36" creationId="{00000000-0000-0000-0000-000000000000}"/>
          </ac:spMkLst>
        </pc:spChg>
        <pc:spChg chg="add mod">
          <ac:chgData name="HAMMER, Caroline" userId="e8950d66-20db-46c4-9e5b-5068b91838e3" providerId="ADAL" clId="{306072B6-F7E2-43A7-AF9C-C4822C6108AB}" dt="2020-03-10T10:39:09.978" v="6392" actId="1076"/>
          <ac:spMkLst>
            <pc:docMk/>
            <pc:sldMk cId="3297919543" sldId="268"/>
            <ac:spMk id="37" creationId="{3783F696-CFA1-4229-83D0-7D377CF0530D}"/>
          </ac:spMkLst>
        </pc:spChg>
        <pc:spChg chg="add mod">
          <ac:chgData name="HAMMER, Caroline" userId="e8950d66-20db-46c4-9e5b-5068b91838e3" providerId="ADAL" clId="{306072B6-F7E2-43A7-AF9C-C4822C6108AB}" dt="2020-03-10T10:39:17.032" v="6393" actId="571"/>
          <ac:spMkLst>
            <pc:docMk/>
            <pc:sldMk cId="3297919543" sldId="268"/>
            <ac:spMk id="38" creationId="{7C2CB040-01F2-4E94-8449-68E6D07BF955}"/>
          </ac:spMkLst>
        </pc:spChg>
        <pc:spChg chg="add mod">
          <ac:chgData name="HAMMER, Caroline" userId="e8950d66-20db-46c4-9e5b-5068b91838e3" providerId="ADAL" clId="{306072B6-F7E2-43A7-AF9C-C4822C6108AB}" dt="2020-03-10T10:39:23.347" v="6394" actId="571"/>
          <ac:spMkLst>
            <pc:docMk/>
            <pc:sldMk cId="3297919543" sldId="268"/>
            <ac:spMk id="39" creationId="{748D407F-6D55-4281-B3F7-380259DB99E8}"/>
          </ac:spMkLst>
        </pc:spChg>
        <pc:spChg chg="add mod">
          <ac:chgData name="HAMMER, Caroline" userId="e8950d66-20db-46c4-9e5b-5068b91838e3" providerId="ADAL" clId="{306072B6-F7E2-43A7-AF9C-C4822C6108AB}" dt="2020-03-10T10:39:29.277" v="6395" actId="571"/>
          <ac:spMkLst>
            <pc:docMk/>
            <pc:sldMk cId="3297919543" sldId="268"/>
            <ac:spMk id="40" creationId="{71DC7B58-087E-422C-AFEF-022E2714E5E9}"/>
          </ac:spMkLst>
        </pc:spChg>
        <pc:spChg chg="add mod">
          <ac:chgData name="HAMMER, Caroline" userId="e8950d66-20db-46c4-9e5b-5068b91838e3" providerId="ADAL" clId="{306072B6-F7E2-43A7-AF9C-C4822C6108AB}" dt="2020-03-10T10:39:33.569" v="6396" actId="571"/>
          <ac:spMkLst>
            <pc:docMk/>
            <pc:sldMk cId="3297919543" sldId="268"/>
            <ac:spMk id="41" creationId="{59F91144-86DD-4CF2-ABB1-16FA6DF6A5D2}"/>
          </ac:spMkLst>
        </pc:spChg>
        <pc:picChg chg="mod">
          <ac:chgData name="HAMMER, Caroline" userId="e8950d66-20db-46c4-9e5b-5068b91838e3" providerId="ADAL" clId="{306072B6-F7E2-43A7-AF9C-C4822C6108AB}" dt="2020-03-09T14:08:12.069" v="4464" actId="1036"/>
          <ac:picMkLst>
            <pc:docMk/>
            <pc:sldMk cId="3297919543" sldId="268"/>
            <ac:picMk id="21" creationId="{00000000-0000-0000-0000-000000000000}"/>
          </ac:picMkLst>
        </pc:picChg>
        <pc:picChg chg="mod">
          <ac:chgData name="HAMMER, Caroline" userId="e8950d66-20db-46c4-9e5b-5068b91838e3" providerId="ADAL" clId="{306072B6-F7E2-43A7-AF9C-C4822C6108AB}" dt="2020-03-09T14:08:12.069" v="4464" actId="1036"/>
          <ac:picMkLst>
            <pc:docMk/>
            <pc:sldMk cId="3297919543" sldId="268"/>
            <ac:picMk id="22" creationId="{00000000-0000-0000-0000-000000000000}"/>
          </ac:picMkLst>
        </pc:picChg>
        <pc:picChg chg="mod">
          <ac:chgData name="HAMMER, Caroline" userId="e8950d66-20db-46c4-9e5b-5068b91838e3" providerId="ADAL" clId="{306072B6-F7E2-43A7-AF9C-C4822C6108AB}" dt="2020-03-09T14:08:12.069" v="4464" actId="1036"/>
          <ac:picMkLst>
            <pc:docMk/>
            <pc:sldMk cId="3297919543" sldId="268"/>
            <ac:picMk id="24" creationId="{00000000-0000-0000-0000-000000000000}"/>
          </ac:picMkLst>
        </pc:picChg>
        <pc:picChg chg="del mod">
          <ac:chgData name="HAMMER, Caroline" userId="e8950d66-20db-46c4-9e5b-5068b91838e3" providerId="ADAL" clId="{306072B6-F7E2-43A7-AF9C-C4822C6108AB}" dt="2020-03-11T08:41:45.660" v="6694"/>
          <ac:picMkLst>
            <pc:docMk/>
            <pc:sldMk cId="3297919543" sldId="268"/>
            <ac:picMk id="26" creationId="{1320C5A9-259F-44A6-9367-62F3A6BD2C1B}"/>
          </ac:picMkLst>
        </pc:picChg>
        <pc:picChg chg="mod">
          <ac:chgData name="HAMMER, Caroline" userId="e8950d66-20db-46c4-9e5b-5068b91838e3" providerId="ADAL" clId="{306072B6-F7E2-43A7-AF9C-C4822C6108AB}" dt="2020-03-09T14:08:12.069" v="4464" actId="1036"/>
          <ac:picMkLst>
            <pc:docMk/>
            <pc:sldMk cId="3297919543" sldId="268"/>
            <ac:picMk id="27" creationId="{00000000-0000-0000-0000-000000000000}"/>
          </ac:picMkLst>
        </pc:picChg>
        <pc:picChg chg="mod">
          <ac:chgData name="HAMMER, Caroline" userId="e8950d66-20db-46c4-9e5b-5068b91838e3" providerId="ADAL" clId="{306072B6-F7E2-43A7-AF9C-C4822C6108AB}" dt="2020-03-09T14:08:12.069" v="4464" actId="1036"/>
          <ac:picMkLst>
            <pc:docMk/>
            <pc:sldMk cId="3297919543" sldId="268"/>
            <ac:picMk id="29" creationId="{A7BE1CF6-14A6-4318-9E87-DA85AAD32CFA}"/>
          </ac:picMkLst>
        </pc:picChg>
        <pc:picChg chg="add del mod">
          <ac:chgData name="HAMMER, Caroline" userId="e8950d66-20db-46c4-9e5b-5068b91838e3" providerId="ADAL" clId="{306072B6-F7E2-43A7-AF9C-C4822C6108AB}" dt="2020-03-11T08:43:18.237" v="6706"/>
          <ac:picMkLst>
            <pc:docMk/>
            <pc:sldMk cId="3297919543" sldId="268"/>
            <ac:picMk id="31" creationId="{CAC79CB8-1AE0-4BE0-B561-A71282B1762A}"/>
          </ac:picMkLst>
        </pc:picChg>
        <pc:picChg chg="add mod">
          <ac:chgData name="HAMMER, Caroline" userId="e8950d66-20db-46c4-9e5b-5068b91838e3" providerId="ADAL" clId="{306072B6-F7E2-43A7-AF9C-C4822C6108AB}" dt="2020-03-11T08:44:00.793" v="6714" actId="1076"/>
          <ac:picMkLst>
            <pc:docMk/>
            <pc:sldMk cId="3297919543" sldId="268"/>
            <ac:picMk id="42" creationId="{7F5A34B4-17B3-427D-87F2-12D986CB0006}"/>
          </ac:picMkLst>
        </pc:picChg>
      </pc:sldChg>
      <pc:sldChg chg="addSp delSp modSp del modAnim">
        <pc:chgData name="HAMMER, Caroline" userId="e8950d66-20db-46c4-9e5b-5068b91838e3" providerId="ADAL" clId="{306072B6-F7E2-43A7-AF9C-C4822C6108AB}" dt="2020-03-09T14:04:03.232" v="4379" actId="2696"/>
        <pc:sldMkLst>
          <pc:docMk/>
          <pc:sldMk cId="3131955452" sldId="269"/>
        </pc:sldMkLst>
        <pc:spChg chg="mod">
          <ac:chgData name="HAMMER, Caroline" userId="e8950d66-20db-46c4-9e5b-5068b91838e3" providerId="ADAL" clId="{306072B6-F7E2-43A7-AF9C-C4822C6108AB}" dt="2020-03-09T14:03:28.576" v="4372" actId="14100"/>
          <ac:spMkLst>
            <pc:docMk/>
            <pc:sldMk cId="3131955452" sldId="269"/>
            <ac:spMk id="2" creationId="{CA711133-BCED-4F51-94C0-A2D5EE62B5DA}"/>
          </ac:spMkLst>
        </pc:spChg>
        <pc:spChg chg="del mod">
          <ac:chgData name="HAMMER, Caroline" userId="e8950d66-20db-46c4-9e5b-5068b91838e3" providerId="ADAL" clId="{306072B6-F7E2-43A7-AF9C-C4822C6108AB}" dt="2020-03-09T11:33:23.419" v="1178" actId="478"/>
          <ac:spMkLst>
            <pc:docMk/>
            <pc:sldMk cId="3131955452" sldId="269"/>
            <ac:spMk id="4" creationId="{60190784-5AD2-4387-A48A-EEE1A3360D4D}"/>
          </ac:spMkLst>
        </pc:spChg>
        <pc:spChg chg="add mod ord">
          <ac:chgData name="HAMMER, Caroline" userId="e8950d66-20db-46c4-9e5b-5068b91838e3" providerId="ADAL" clId="{306072B6-F7E2-43A7-AF9C-C4822C6108AB}" dt="2020-03-09T11:34:58.416" v="1192" actId="1076"/>
          <ac:spMkLst>
            <pc:docMk/>
            <pc:sldMk cId="3131955452" sldId="269"/>
            <ac:spMk id="6" creationId="{2A5D2503-A72C-4D72-B964-C79780D40776}"/>
          </ac:spMkLst>
        </pc:spChg>
        <pc:spChg chg="add mod">
          <ac:chgData name="HAMMER, Caroline" userId="e8950d66-20db-46c4-9e5b-5068b91838e3" providerId="ADAL" clId="{306072B6-F7E2-43A7-AF9C-C4822C6108AB}" dt="2020-03-09T12:14:18.897" v="2250" actId="1076"/>
          <ac:spMkLst>
            <pc:docMk/>
            <pc:sldMk cId="3131955452" sldId="269"/>
            <ac:spMk id="7" creationId="{BAF887D9-BA92-491E-BC72-1B6B71A8FB18}"/>
          </ac:spMkLst>
        </pc:spChg>
        <pc:picChg chg="add mod">
          <ac:chgData name="HAMMER, Caroline" userId="e8950d66-20db-46c4-9e5b-5068b91838e3" providerId="ADAL" clId="{306072B6-F7E2-43A7-AF9C-C4822C6108AB}" dt="2020-03-09T11:35:01.177" v="1193" actId="1076"/>
          <ac:picMkLst>
            <pc:docMk/>
            <pc:sldMk cId="3131955452" sldId="269"/>
            <ac:picMk id="5" creationId="{364D0CC3-27CB-40D1-BB7A-3D3DB39DEDB3}"/>
          </ac:picMkLst>
        </pc:picChg>
        <pc:picChg chg="add mod">
          <ac:chgData name="HAMMER, Caroline" userId="e8950d66-20db-46c4-9e5b-5068b91838e3" providerId="ADAL" clId="{306072B6-F7E2-43A7-AF9C-C4822C6108AB}" dt="2020-03-09T11:35:52.225" v="1214" actId="1076"/>
          <ac:picMkLst>
            <pc:docMk/>
            <pc:sldMk cId="3131955452" sldId="269"/>
            <ac:picMk id="8" creationId="{990969D1-0134-452B-94F2-3B0A6817B500}"/>
          </ac:picMkLst>
        </pc:picChg>
      </pc:sldChg>
      <pc:sldChg chg="modSp ord">
        <pc:chgData name="HAMMER, Caroline" userId="e8950d66-20db-46c4-9e5b-5068b91838e3" providerId="ADAL" clId="{306072B6-F7E2-43A7-AF9C-C4822C6108AB}" dt="2020-03-10T10:51:33.585" v="6467" actId="14100"/>
        <pc:sldMkLst>
          <pc:docMk/>
          <pc:sldMk cId="1342868076" sldId="271"/>
        </pc:sldMkLst>
        <pc:spChg chg="mod">
          <ac:chgData name="HAMMER, Caroline" userId="e8950d66-20db-46c4-9e5b-5068b91838e3" providerId="ADAL" clId="{306072B6-F7E2-43A7-AF9C-C4822C6108AB}" dt="2020-03-10T10:51:33.585" v="6467" actId="14100"/>
          <ac:spMkLst>
            <pc:docMk/>
            <pc:sldMk cId="1342868076" sldId="271"/>
            <ac:spMk id="2" creationId="{00000000-0000-0000-0000-000000000000}"/>
          </ac:spMkLst>
        </pc:spChg>
        <pc:spChg chg="mod">
          <ac:chgData name="HAMMER, Caroline" userId="e8950d66-20db-46c4-9e5b-5068b91838e3" providerId="ADAL" clId="{306072B6-F7E2-43A7-AF9C-C4822C6108AB}" dt="2020-03-10T10:51:13.788" v="6459" actId="20577"/>
          <ac:spMkLst>
            <pc:docMk/>
            <pc:sldMk cId="1342868076" sldId="271"/>
            <ac:spMk id="4" creationId="{E34AA39A-E5DD-498C-B469-3C6BADCB5819}"/>
          </ac:spMkLst>
        </pc:spChg>
        <pc:spChg chg="mod">
          <ac:chgData name="HAMMER, Caroline" userId="e8950d66-20db-46c4-9e5b-5068b91838e3" providerId="ADAL" clId="{306072B6-F7E2-43A7-AF9C-C4822C6108AB}" dt="2020-03-10T10:51:24.728" v="6466" actId="20577"/>
          <ac:spMkLst>
            <pc:docMk/>
            <pc:sldMk cId="1342868076" sldId="271"/>
            <ac:spMk id="7" creationId="{21E6F9B7-A3C4-411E-9246-78C6EB118AC3}"/>
          </ac:spMkLst>
        </pc:spChg>
      </pc:sldChg>
      <pc:sldChg chg="addSp delSp modSp del">
        <pc:chgData name="HAMMER, Caroline" userId="e8950d66-20db-46c4-9e5b-5068b91838e3" providerId="ADAL" clId="{306072B6-F7E2-43A7-AF9C-C4822C6108AB}" dt="2020-03-09T12:41:04.056" v="2836" actId="2696"/>
        <pc:sldMkLst>
          <pc:docMk/>
          <pc:sldMk cId="869204918" sldId="272"/>
        </pc:sldMkLst>
        <pc:spChg chg="add mod">
          <ac:chgData name="HAMMER, Caroline" userId="e8950d66-20db-46c4-9e5b-5068b91838e3" providerId="ADAL" clId="{306072B6-F7E2-43A7-AF9C-C4822C6108AB}" dt="2020-03-09T12:38:56.293" v="2808" actId="1076"/>
          <ac:spMkLst>
            <pc:docMk/>
            <pc:sldMk cId="869204918" sldId="272"/>
            <ac:spMk id="2" creationId="{12DD7C30-67E1-43C2-A2CD-CB7455EB0CC3}"/>
          </ac:spMkLst>
        </pc:spChg>
        <pc:spChg chg="add mod">
          <ac:chgData name="HAMMER, Caroline" userId="e8950d66-20db-46c4-9e5b-5068b91838e3" providerId="ADAL" clId="{306072B6-F7E2-43A7-AF9C-C4822C6108AB}" dt="2020-03-09T12:38:59.325" v="2809" actId="1076"/>
          <ac:spMkLst>
            <pc:docMk/>
            <pc:sldMk cId="869204918" sldId="272"/>
            <ac:spMk id="4" creationId="{92E1E8B6-DD3C-4281-8EC3-7BE0F8910480}"/>
          </ac:spMkLst>
        </pc:spChg>
        <pc:spChg chg="add mod">
          <ac:chgData name="HAMMER, Caroline" userId="e8950d66-20db-46c4-9e5b-5068b91838e3" providerId="ADAL" clId="{306072B6-F7E2-43A7-AF9C-C4822C6108AB}" dt="2020-03-09T12:39:01.880" v="2810" actId="1076"/>
          <ac:spMkLst>
            <pc:docMk/>
            <pc:sldMk cId="869204918" sldId="272"/>
            <ac:spMk id="5" creationId="{09293BE4-94B2-4814-8FAB-77CDA3C1FDED}"/>
          </ac:spMkLst>
        </pc:spChg>
        <pc:spChg chg="del mod">
          <ac:chgData name="HAMMER, Caroline" userId="e8950d66-20db-46c4-9e5b-5068b91838e3" providerId="ADAL" clId="{306072B6-F7E2-43A7-AF9C-C4822C6108AB}" dt="2020-03-09T12:38:53.447" v="2807" actId="478"/>
          <ac:spMkLst>
            <pc:docMk/>
            <pc:sldMk cId="869204918" sldId="272"/>
            <ac:spMk id="6" creationId="{A15F88BF-8C28-4952-8E16-AAD06A7A06B6}"/>
          </ac:spMkLst>
        </pc:spChg>
        <pc:picChg chg="del mod">
          <ac:chgData name="HAMMER, Caroline" userId="e8950d66-20db-46c4-9e5b-5068b91838e3" providerId="ADAL" clId="{306072B6-F7E2-43A7-AF9C-C4822C6108AB}" dt="2020-03-09T12:37:10.558" v="2621" actId="478"/>
          <ac:picMkLst>
            <pc:docMk/>
            <pc:sldMk cId="869204918" sldId="272"/>
            <ac:picMk id="3" creationId="{0894CEA4-5EDC-4EE5-AEFE-60F93E0D5BBA}"/>
          </ac:picMkLst>
        </pc:picChg>
      </pc:sldChg>
      <pc:sldChg chg="del">
        <pc:chgData name="HAMMER, Caroline" userId="e8950d66-20db-46c4-9e5b-5068b91838e3" providerId="ADAL" clId="{306072B6-F7E2-43A7-AF9C-C4822C6108AB}" dt="2020-03-09T13:54:07.367" v="4287" actId="2696"/>
        <pc:sldMkLst>
          <pc:docMk/>
          <pc:sldMk cId="4064060384" sldId="273"/>
        </pc:sldMkLst>
      </pc:sldChg>
      <pc:sldChg chg="addSp delSp modSp setBg modAnim">
        <pc:chgData name="HAMMER, Caroline" userId="e8950d66-20db-46c4-9e5b-5068b91838e3" providerId="ADAL" clId="{306072B6-F7E2-43A7-AF9C-C4822C6108AB}" dt="2020-03-11T08:45:43.400" v="6722" actId="478"/>
        <pc:sldMkLst>
          <pc:docMk/>
          <pc:sldMk cId="4075007658" sldId="274"/>
        </pc:sldMkLst>
        <pc:spChg chg="mod ord">
          <ac:chgData name="HAMMER, Caroline" userId="e8950d66-20db-46c4-9e5b-5068b91838e3" providerId="ADAL" clId="{306072B6-F7E2-43A7-AF9C-C4822C6108AB}" dt="2020-03-09T13:32:51.273" v="3262" actId="1076"/>
          <ac:spMkLst>
            <pc:docMk/>
            <pc:sldMk cId="4075007658" sldId="274"/>
            <ac:spMk id="2" creationId="{AF5653D7-7680-4A71-B317-041280DE7AC2}"/>
          </ac:spMkLst>
        </pc:spChg>
        <pc:spChg chg="add del mod">
          <ac:chgData name="HAMMER, Caroline" userId="e8950d66-20db-46c4-9e5b-5068b91838e3" providerId="ADAL" clId="{306072B6-F7E2-43A7-AF9C-C4822C6108AB}" dt="2020-03-09T13:32:19.155" v="3256" actId="478"/>
          <ac:spMkLst>
            <pc:docMk/>
            <pc:sldMk cId="4075007658" sldId="274"/>
            <ac:spMk id="3" creationId="{3CC0FD23-A5A2-49B7-BF6D-C2C729642BA0}"/>
          </ac:spMkLst>
        </pc:spChg>
        <pc:spChg chg="add del mod">
          <ac:chgData name="HAMMER, Caroline" userId="e8950d66-20db-46c4-9e5b-5068b91838e3" providerId="ADAL" clId="{306072B6-F7E2-43A7-AF9C-C4822C6108AB}" dt="2020-03-11T08:45:43.400" v="6722" actId="478"/>
          <ac:spMkLst>
            <pc:docMk/>
            <pc:sldMk cId="4075007658" sldId="274"/>
            <ac:spMk id="3" creationId="{70F6CF5A-5135-4C0E-BECD-0EAD5CC25A74}"/>
          </ac:spMkLst>
        </pc:spChg>
        <pc:spChg chg="add del mod">
          <ac:chgData name="HAMMER, Caroline" userId="e8950d66-20db-46c4-9e5b-5068b91838e3" providerId="ADAL" clId="{306072B6-F7E2-43A7-AF9C-C4822C6108AB}" dt="2020-03-09T13:36:12.290" v="3433" actId="478"/>
          <ac:spMkLst>
            <pc:docMk/>
            <pc:sldMk cId="4075007658" sldId="274"/>
            <ac:spMk id="8" creationId="{81D25792-FAD3-4148-9832-3B3D6D81B1A8}"/>
          </ac:spMkLst>
        </pc:spChg>
        <pc:spChg chg="add mod ord">
          <ac:chgData name="HAMMER, Caroline" userId="e8950d66-20db-46c4-9e5b-5068b91838e3" providerId="ADAL" clId="{306072B6-F7E2-43A7-AF9C-C4822C6108AB}" dt="2020-03-09T13:45:17.217" v="3848" actId="14100"/>
          <ac:spMkLst>
            <pc:docMk/>
            <pc:sldMk cId="4075007658" sldId="274"/>
            <ac:spMk id="9" creationId="{E342A775-E542-4B05-BBC5-6073C8D0F0FC}"/>
          </ac:spMkLst>
        </pc:spChg>
        <pc:spChg chg="add mod ord">
          <ac:chgData name="HAMMER, Caroline" userId="e8950d66-20db-46c4-9e5b-5068b91838e3" providerId="ADAL" clId="{306072B6-F7E2-43A7-AF9C-C4822C6108AB}" dt="2020-03-09T13:44:03.445" v="3844" actId="20577"/>
          <ac:spMkLst>
            <pc:docMk/>
            <pc:sldMk cId="4075007658" sldId="274"/>
            <ac:spMk id="10" creationId="{3EDDBCFF-1BA5-4B34-A816-B6AB1AB4BBA2}"/>
          </ac:spMkLst>
        </pc:spChg>
        <pc:spChg chg="add mod">
          <ac:chgData name="HAMMER, Caroline" userId="e8950d66-20db-46c4-9e5b-5068b91838e3" providerId="ADAL" clId="{306072B6-F7E2-43A7-AF9C-C4822C6108AB}" dt="2020-03-09T13:40:36.383" v="3577" actId="14100"/>
          <ac:spMkLst>
            <pc:docMk/>
            <pc:sldMk cId="4075007658" sldId="274"/>
            <ac:spMk id="11" creationId="{C0A11BB2-015E-4736-A8F1-73111EA95B86}"/>
          </ac:spMkLst>
        </pc:spChg>
        <pc:spChg chg="add del mod">
          <ac:chgData name="HAMMER, Caroline" userId="e8950d66-20db-46c4-9e5b-5068b91838e3" providerId="ADAL" clId="{306072B6-F7E2-43A7-AF9C-C4822C6108AB}" dt="2020-03-09T13:32:36.860" v="3260" actId="478"/>
          <ac:spMkLst>
            <pc:docMk/>
            <pc:sldMk cId="4075007658" sldId="274"/>
            <ac:spMk id="12" creationId="{AD123AC6-EC1E-49F1-A4B8-96FCCEE9D4E4}"/>
          </ac:spMkLst>
        </pc:spChg>
        <pc:picChg chg="del">
          <ac:chgData name="HAMMER, Caroline" userId="e8950d66-20db-46c4-9e5b-5068b91838e3" providerId="ADAL" clId="{306072B6-F7E2-43A7-AF9C-C4822C6108AB}" dt="2020-03-09T12:41:29.933" v="2838"/>
          <ac:picMkLst>
            <pc:docMk/>
            <pc:sldMk cId="4075007658" sldId="274"/>
            <ac:picMk id="4" creationId="{787CB82B-A611-41C8-BC3D-476DC505E355}"/>
          </ac:picMkLst>
        </pc:picChg>
        <pc:picChg chg="add mod ord modCrop">
          <ac:chgData name="HAMMER, Caroline" userId="e8950d66-20db-46c4-9e5b-5068b91838e3" providerId="ADAL" clId="{306072B6-F7E2-43A7-AF9C-C4822C6108AB}" dt="2020-03-09T13:29:44.891" v="3091" actId="1038"/>
          <ac:picMkLst>
            <pc:docMk/>
            <pc:sldMk cId="4075007658" sldId="274"/>
            <ac:picMk id="5" creationId="{22C8687C-0EE4-44D0-AB32-26A5F5FC1A2B}"/>
          </ac:picMkLst>
        </pc:picChg>
        <pc:picChg chg="add mod ord modCrop">
          <ac:chgData name="HAMMER, Caroline" userId="e8950d66-20db-46c4-9e5b-5068b91838e3" providerId="ADAL" clId="{306072B6-F7E2-43A7-AF9C-C4822C6108AB}" dt="2020-03-09T13:36:47.024" v="3440" actId="1038"/>
          <ac:picMkLst>
            <pc:docMk/>
            <pc:sldMk cId="4075007658" sldId="274"/>
            <ac:picMk id="6" creationId="{7244E61D-BE37-4564-BDF4-EB52BB2A8C11}"/>
          </ac:picMkLst>
        </pc:picChg>
        <pc:picChg chg="add mod">
          <ac:chgData name="HAMMER, Caroline" userId="e8950d66-20db-46c4-9e5b-5068b91838e3" providerId="ADAL" clId="{306072B6-F7E2-43A7-AF9C-C4822C6108AB}" dt="2020-03-09T13:24:10.548" v="2906" actId="1076"/>
          <ac:picMkLst>
            <pc:docMk/>
            <pc:sldMk cId="4075007658" sldId="274"/>
            <ac:picMk id="7" creationId="{0219C9E9-35DF-459C-A378-8FC4698D5E01}"/>
          </ac:picMkLst>
        </pc:picChg>
      </pc:sldChg>
      <pc:sldChg chg="del">
        <pc:chgData name="HAMMER, Caroline" userId="e8950d66-20db-46c4-9e5b-5068b91838e3" providerId="ADAL" clId="{306072B6-F7E2-43A7-AF9C-C4822C6108AB}" dt="2020-03-09T13:54:19.861" v="4291" actId="2696"/>
        <pc:sldMkLst>
          <pc:docMk/>
          <pc:sldMk cId="530442333" sldId="275"/>
        </pc:sldMkLst>
      </pc:sldChg>
      <pc:sldChg chg="del">
        <pc:chgData name="HAMMER, Caroline" userId="e8950d66-20db-46c4-9e5b-5068b91838e3" providerId="ADAL" clId="{306072B6-F7E2-43A7-AF9C-C4822C6108AB}" dt="2020-03-09T13:54:22.431" v="4292" actId="2696"/>
        <pc:sldMkLst>
          <pc:docMk/>
          <pc:sldMk cId="608175366" sldId="276"/>
        </pc:sldMkLst>
      </pc:sldChg>
      <pc:sldChg chg="addSp delSp modSp">
        <pc:chgData name="HAMMER, Caroline" userId="e8950d66-20db-46c4-9e5b-5068b91838e3" providerId="ADAL" clId="{306072B6-F7E2-43A7-AF9C-C4822C6108AB}" dt="2020-03-11T08:29:29.119" v="6626" actId="255"/>
        <pc:sldMkLst>
          <pc:docMk/>
          <pc:sldMk cId="1480654979" sldId="280"/>
        </pc:sldMkLst>
        <pc:spChg chg="del">
          <ac:chgData name="HAMMER, Caroline" userId="e8950d66-20db-46c4-9e5b-5068b91838e3" providerId="ADAL" clId="{306072B6-F7E2-43A7-AF9C-C4822C6108AB}" dt="2020-03-09T12:11:17.876" v="2207" actId="478"/>
          <ac:spMkLst>
            <pc:docMk/>
            <pc:sldMk cId="1480654979" sldId="280"/>
            <ac:spMk id="2" creationId="{07592C81-F999-4140-84C3-31F5ACF95E24}"/>
          </ac:spMkLst>
        </pc:spChg>
        <pc:spChg chg="add mod">
          <ac:chgData name="HAMMER, Caroline" userId="e8950d66-20db-46c4-9e5b-5068b91838e3" providerId="ADAL" clId="{306072B6-F7E2-43A7-AF9C-C4822C6108AB}" dt="2020-03-11T08:25:37.010" v="6526" actId="1037"/>
          <ac:spMkLst>
            <pc:docMk/>
            <pc:sldMk cId="1480654979" sldId="280"/>
            <ac:spMk id="2" creationId="{88039670-9B2E-4EA3-8D08-6E7747ED33DC}"/>
          </ac:spMkLst>
        </pc:spChg>
        <pc:spChg chg="mod">
          <ac:chgData name="HAMMER, Caroline" userId="e8950d66-20db-46c4-9e5b-5068b91838e3" providerId="ADAL" clId="{306072B6-F7E2-43A7-AF9C-C4822C6108AB}" dt="2020-03-11T08:29:29.119" v="6626" actId="255"/>
          <ac:spMkLst>
            <pc:docMk/>
            <pc:sldMk cId="1480654979" sldId="280"/>
            <ac:spMk id="3" creationId="{00000000-0000-0000-0000-000000000000}"/>
          </ac:spMkLst>
        </pc:spChg>
        <pc:spChg chg="mod">
          <ac:chgData name="HAMMER, Caroline" userId="e8950d66-20db-46c4-9e5b-5068b91838e3" providerId="ADAL" clId="{306072B6-F7E2-43A7-AF9C-C4822C6108AB}" dt="2020-03-11T08:25:17.111" v="6514" actId="1076"/>
          <ac:spMkLst>
            <pc:docMk/>
            <pc:sldMk cId="1480654979" sldId="280"/>
            <ac:spMk id="10" creationId="{00000000-0000-0000-0000-000000000000}"/>
          </ac:spMkLst>
        </pc:spChg>
        <pc:spChg chg="add del">
          <ac:chgData name="HAMMER, Caroline" userId="e8950d66-20db-46c4-9e5b-5068b91838e3" providerId="ADAL" clId="{306072B6-F7E2-43A7-AF9C-C4822C6108AB}" dt="2020-03-09T12:13:03.901" v="2240" actId="478"/>
          <ac:spMkLst>
            <pc:docMk/>
            <pc:sldMk cId="1480654979" sldId="280"/>
            <ac:spMk id="14" creationId="{C7293BA9-5BD8-41BD-A3D5-7CAD0FEB7DE7}"/>
          </ac:spMkLst>
        </pc:spChg>
        <pc:spChg chg="add mod">
          <ac:chgData name="HAMMER, Caroline" userId="e8950d66-20db-46c4-9e5b-5068b91838e3" providerId="ADAL" clId="{306072B6-F7E2-43A7-AF9C-C4822C6108AB}" dt="2020-03-11T08:28:42.637" v="6550" actId="14100"/>
          <ac:spMkLst>
            <pc:docMk/>
            <pc:sldMk cId="1480654979" sldId="280"/>
            <ac:spMk id="15" creationId="{A86D8660-B794-4C75-ADB8-732578E2F6FB}"/>
          </ac:spMkLst>
        </pc:spChg>
        <pc:picChg chg="mod">
          <ac:chgData name="HAMMER, Caroline" userId="e8950d66-20db-46c4-9e5b-5068b91838e3" providerId="ADAL" clId="{306072B6-F7E2-43A7-AF9C-C4822C6108AB}" dt="2020-03-09T12:13:11.045" v="2243" actId="1076"/>
          <ac:picMkLst>
            <pc:docMk/>
            <pc:sldMk cId="1480654979" sldId="280"/>
            <ac:picMk id="6" creationId="{8C3A5435-87F8-426A-A661-F648B380A2AB}"/>
          </ac:picMkLst>
        </pc:picChg>
        <pc:picChg chg="mod">
          <ac:chgData name="HAMMER, Caroline" userId="e8950d66-20db-46c4-9e5b-5068b91838e3" providerId="ADAL" clId="{306072B6-F7E2-43A7-AF9C-C4822C6108AB}" dt="2020-03-09T11:25:04.449" v="305" actId="1076"/>
          <ac:picMkLst>
            <pc:docMk/>
            <pc:sldMk cId="1480654979" sldId="280"/>
            <ac:picMk id="9" creationId="{3AB33BC1-9C29-44A0-93E6-37B30AFED82B}"/>
          </ac:picMkLst>
        </pc:picChg>
        <pc:picChg chg="add del mod ord">
          <ac:chgData name="HAMMER, Caroline" userId="e8950d66-20db-46c4-9e5b-5068b91838e3" providerId="ADAL" clId="{306072B6-F7E2-43A7-AF9C-C4822C6108AB}" dt="2020-03-09T12:13:08.023" v="2242"/>
          <ac:picMkLst>
            <pc:docMk/>
            <pc:sldMk cId="1480654979" sldId="280"/>
            <ac:picMk id="13" creationId="{83E994A3-4823-4144-B6DD-68E66129CE68}"/>
          </ac:picMkLst>
        </pc:picChg>
      </pc:sldChg>
      <pc:sldChg chg="addSp delSp modSp delAnim modAnim">
        <pc:chgData name="HAMMER, Caroline" userId="e8950d66-20db-46c4-9e5b-5068b91838e3" providerId="ADAL" clId="{306072B6-F7E2-43A7-AF9C-C4822C6108AB}" dt="2020-03-10T10:51:54.191" v="6471" actId="20577"/>
        <pc:sldMkLst>
          <pc:docMk/>
          <pc:sldMk cId="3765263112" sldId="281"/>
        </pc:sldMkLst>
        <pc:spChg chg="del">
          <ac:chgData name="HAMMER, Caroline" userId="e8950d66-20db-46c4-9e5b-5068b91838e3" providerId="ADAL" clId="{306072B6-F7E2-43A7-AF9C-C4822C6108AB}" dt="2020-03-09T11:37:48.145" v="1260" actId="478"/>
          <ac:spMkLst>
            <pc:docMk/>
            <pc:sldMk cId="3765263112" sldId="281"/>
            <ac:spMk id="2" creationId="{2097C528-6B3D-472A-BEC0-6AAABA909BAE}"/>
          </ac:spMkLst>
        </pc:spChg>
        <pc:spChg chg="mod ord">
          <ac:chgData name="HAMMER, Caroline" userId="e8950d66-20db-46c4-9e5b-5068b91838e3" providerId="ADAL" clId="{306072B6-F7E2-43A7-AF9C-C4822C6108AB}" dt="2020-03-10T10:51:54.191" v="6471" actId="20577"/>
          <ac:spMkLst>
            <pc:docMk/>
            <pc:sldMk cId="3765263112" sldId="281"/>
            <ac:spMk id="3" creationId="{DBB7640E-225B-4827-94EF-AB9B59C7A2C2}"/>
          </ac:spMkLst>
        </pc:spChg>
        <pc:spChg chg="add mod">
          <ac:chgData name="HAMMER, Caroline" userId="e8950d66-20db-46c4-9e5b-5068b91838e3" providerId="ADAL" clId="{306072B6-F7E2-43A7-AF9C-C4822C6108AB}" dt="2020-03-09T11:40:53.119" v="1296" actId="1076"/>
          <ac:spMkLst>
            <pc:docMk/>
            <pc:sldMk cId="3765263112" sldId="281"/>
            <ac:spMk id="4" creationId="{3B7301E6-4370-4784-824C-E780E822E557}"/>
          </ac:spMkLst>
        </pc:spChg>
        <pc:spChg chg="mod ord">
          <ac:chgData name="HAMMER, Caroline" userId="e8950d66-20db-46c4-9e5b-5068b91838e3" providerId="ADAL" clId="{306072B6-F7E2-43A7-AF9C-C4822C6108AB}" dt="2020-03-09T12:05:22.985" v="2127" actId="113"/>
          <ac:spMkLst>
            <pc:docMk/>
            <pc:sldMk cId="3765263112" sldId="281"/>
            <ac:spMk id="6" creationId="{546C4C66-6722-455F-8989-29C928B4E1FC}"/>
          </ac:spMkLst>
        </pc:spChg>
        <pc:spChg chg="mod ord">
          <ac:chgData name="HAMMER, Caroline" userId="e8950d66-20db-46c4-9e5b-5068b91838e3" providerId="ADAL" clId="{306072B6-F7E2-43A7-AF9C-C4822C6108AB}" dt="2020-03-09T12:04:11.382" v="2119" actId="255"/>
          <ac:spMkLst>
            <pc:docMk/>
            <pc:sldMk cId="3765263112" sldId="281"/>
            <ac:spMk id="7" creationId="{11739C26-1849-4D09-9060-77BB82785387}"/>
          </ac:spMkLst>
        </pc:spChg>
        <pc:spChg chg="mod ord">
          <ac:chgData name="HAMMER, Caroline" userId="e8950d66-20db-46c4-9e5b-5068b91838e3" providerId="ADAL" clId="{306072B6-F7E2-43A7-AF9C-C4822C6108AB}" dt="2020-03-09T12:04:55.081" v="2125" actId="113"/>
          <ac:spMkLst>
            <pc:docMk/>
            <pc:sldMk cId="3765263112" sldId="281"/>
            <ac:spMk id="9" creationId="{63333CDD-C639-482A-B6C6-776547C88CA7}"/>
          </ac:spMkLst>
        </pc:spChg>
        <pc:spChg chg="mod ord">
          <ac:chgData name="HAMMER, Caroline" userId="e8950d66-20db-46c4-9e5b-5068b91838e3" providerId="ADAL" clId="{306072B6-F7E2-43A7-AF9C-C4822C6108AB}" dt="2020-03-09T11:40:24.168" v="1292" actId="255"/>
          <ac:spMkLst>
            <pc:docMk/>
            <pc:sldMk cId="3765263112" sldId="281"/>
            <ac:spMk id="10" creationId="{1CD18B72-1C06-4267-9E52-7F49A346308F}"/>
          </ac:spMkLst>
        </pc:spChg>
        <pc:spChg chg="mod">
          <ac:chgData name="HAMMER, Caroline" userId="e8950d66-20db-46c4-9e5b-5068b91838e3" providerId="ADAL" clId="{306072B6-F7E2-43A7-AF9C-C4822C6108AB}" dt="2020-03-09T11:45:18.938" v="1583" actId="20577"/>
          <ac:spMkLst>
            <pc:docMk/>
            <pc:sldMk cId="3765263112" sldId="281"/>
            <ac:spMk id="12" creationId="{A1C8882C-3AF2-4B6E-8CA2-09EBCF7B3E91}"/>
          </ac:spMkLst>
        </pc:spChg>
        <pc:spChg chg="del mod">
          <ac:chgData name="HAMMER, Caroline" userId="e8950d66-20db-46c4-9e5b-5068b91838e3" providerId="ADAL" clId="{306072B6-F7E2-43A7-AF9C-C4822C6108AB}" dt="2020-03-09T11:37:33.149" v="1256" actId="478"/>
          <ac:spMkLst>
            <pc:docMk/>
            <pc:sldMk cId="3765263112" sldId="281"/>
            <ac:spMk id="14" creationId="{F8632B0C-8323-47DC-88A5-E6F7E88076A9}"/>
          </ac:spMkLst>
        </pc:spChg>
        <pc:spChg chg="add mod">
          <ac:chgData name="HAMMER, Caroline" userId="e8950d66-20db-46c4-9e5b-5068b91838e3" providerId="ADAL" clId="{306072B6-F7E2-43A7-AF9C-C4822C6108AB}" dt="2020-03-09T11:38:11.874" v="1264" actId="1076"/>
          <ac:spMkLst>
            <pc:docMk/>
            <pc:sldMk cId="3765263112" sldId="281"/>
            <ac:spMk id="15" creationId="{31C9EFCE-5B45-495A-9A8D-94F304675257}"/>
          </ac:spMkLst>
        </pc:spChg>
        <pc:spChg chg="add del mod">
          <ac:chgData name="HAMMER, Caroline" userId="e8950d66-20db-46c4-9e5b-5068b91838e3" providerId="ADAL" clId="{306072B6-F7E2-43A7-AF9C-C4822C6108AB}" dt="2020-03-09T11:38:08.912" v="1263" actId="478"/>
          <ac:spMkLst>
            <pc:docMk/>
            <pc:sldMk cId="3765263112" sldId="281"/>
            <ac:spMk id="16" creationId="{FCDF09B5-C175-48E8-9CD1-E40B4BE9CB89}"/>
          </ac:spMkLst>
        </pc:spChg>
        <pc:spChg chg="del">
          <ac:chgData name="HAMMER, Caroline" userId="e8950d66-20db-46c4-9e5b-5068b91838e3" providerId="ADAL" clId="{306072B6-F7E2-43A7-AF9C-C4822C6108AB}" dt="2020-03-09T11:38:23.850" v="1268" actId="478"/>
          <ac:spMkLst>
            <pc:docMk/>
            <pc:sldMk cId="3765263112" sldId="281"/>
            <ac:spMk id="17" creationId="{FBCC997F-FB64-4AF3-BE24-31942335E2A9}"/>
          </ac:spMkLst>
        </pc:spChg>
        <pc:spChg chg="del">
          <ac:chgData name="HAMMER, Caroline" userId="e8950d66-20db-46c4-9e5b-5068b91838e3" providerId="ADAL" clId="{306072B6-F7E2-43A7-AF9C-C4822C6108AB}" dt="2020-03-09T11:38:35.960" v="1271" actId="478"/>
          <ac:spMkLst>
            <pc:docMk/>
            <pc:sldMk cId="3765263112" sldId="281"/>
            <ac:spMk id="18" creationId="{65898368-D8E3-42E6-8A1A-D69E204F37F8}"/>
          </ac:spMkLst>
        </pc:spChg>
        <pc:spChg chg="add mod">
          <ac:chgData name="HAMMER, Caroline" userId="e8950d66-20db-46c4-9e5b-5068b91838e3" providerId="ADAL" clId="{306072B6-F7E2-43A7-AF9C-C4822C6108AB}" dt="2020-03-09T12:05:34.276" v="2129" actId="14100"/>
          <ac:spMkLst>
            <pc:docMk/>
            <pc:sldMk cId="3765263112" sldId="281"/>
            <ac:spMk id="19" creationId="{32956D7C-6F41-4DE0-BA12-23DB5F1E4B81}"/>
          </ac:spMkLst>
        </pc:spChg>
        <pc:spChg chg="add mod">
          <ac:chgData name="HAMMER, Caroline" userId="e8950d66-20db-46c4-9e5b-5068b91838e3" providerId="ADAL" clId="{306072B6-F7E2-43A7-AF9C-C4822C6108AB}" dt="2020-03-09T12:04:34.874" v="2121" actId="14100"/>
          <ac:spMkLst>
            <pc:docMk/>
            <pc:sldMk cId="3765263112" sldId="281"/>
            <ac:spMk id="20" creationId="{08B72BE1-0F41-44FC-A722-B073B0D62EDA}"/>
          </ac:spMkLst>
        </pc:spChg>
        <pc:spChg chg="add mod">
          <ac:chgData name="HAMMER, Caroline" userId="e8950d66-20db-46c4-9e5b-5068b91838e3" providerId="ADAL" clId="{306072B6-F7E2-43A7-AF9C-C4822C6108AB}" dt="2020-03-09T11:43:15.425" v="1417" actId="14100"/>
          <ac:spMkLst>
            <pc:docMk/>
            <pc:sldMk cId="3765263112" sldId="281"/>
            <ac:spMk id="22" creationId="{0CEA9950-FAD1-4286-AD2A-1C579378BD6A}"/>
          </ac:spMkLst>
        </pc:spChg>
        <pc:picChg chg="mod">
          <ac:chgData name="HAMMER, Caroline" userId="e8950d66-20db-46c4-9e5b-5068b91838e3" providerId="ADAL" clId="{306072B6-F7E2-43A7-AF9C-C4822C6108AB}" dt="2020-03-09T11:42:49.535" v="1412" actId="1076"/>
          <ac:picMkLst>
            <pc:docMk/>
            <pc:sldMk cId="3765263112" sldId="281"/>
            <ac:picMk id="13" creationId="{76ACD2B1-1616-4661-A7D5-06EE71C4992A}"/>
          </ac:picMkLst>
        </pc:picChg>
        <pc:picChg chg="add mod">
          <ac:chgData name="HAMMER, Caroline" userId="e8950d66-20db-46c4-9e5b-5068b91838e3" providerId="ADAL" clId="{306072B6-F7E2-43A7-AF9C-C4822C6108AB}" dt="2020-03-09T12:05:25.731" v="2128" actId="1076"/>
          <ac:picMkLst>
            <pc:docMk/>
            <pc:sldMk cId="3765263112" sldId="281"/>
            <ac:picMk id="21" creationId="{2AE87717-655C-4040-981A-2636D4576CF8}"/>
          </ac:picMkLst>
        </pc:picChg>
      </pc:sldChg>
      <pc:sldChg chg="addSp delSp modSp ord delAnim modAnim">
        <pc:chgData name="HAMMER, Caroline" userId="e8950d66-20db-46c4-9e5b-5068b91838e3" providerId="ADAL" clId="{306072B6-F7E2-43A7-AF9C-C4822C6108AB}" dt="2020-03-11T08:30:09.777" v="6647" actId="14100"/>
        <pc:sldMkLst>
          <pc:docMk/>
          <pc:sldMk cId="3195838355" sldId="283"/>
        </pc:sldMkLst>
        <pc:spChg chg="del">
          <ac:chgData name="HAMMER, Caroline" userId="e8950d66-20db-46c4-9e5b-5068b91838e3" providerId="ADAL" clId="{306072B6-F7E2-43A7-AF9C-C4822C6108AB}" dt="2020-03-09T12:10:45.835" v="2203"/>
          <ac:spMkLst>
            <pc:docMk/>
            <pc:sldMk cId="3195838355" sldId="283"/>
            <ac:spMk id="2" creationId="{07592C81-F999-4140-84C3-31F5ACF95E24}"/>
          </ac:spMkLst>
        </pc:spChg>
        <pc:spChg chg="del mod">
          <ac:chgData name="HAMMER, Caroline" userId="e8950d66-20db-46c4-9e5b-5068b91838e3" providerId="ADAL" clId="{306072B6-F7E2-43A7-AF9C-C4822C6108AB}" dt="2020-03-11T08:24:14.250" v="6498"/>
          <ac:spMkLst>
            <pc:docMk/>
            <pc:sldMk cId="3195838355" sldId="283"/>
            <ac:spMk id="3" creationId="{00000000-0000-0000-0000-000000000000}"/>
          </ac:spMkLst>
        </pc:spChg>
        <pc:spChg chg="add mod">
          <ac:chgData name="HAMMER, Caroline" userId="e8950d66-20db-46c4-9e5b-5068b91838e3" providerId="ADAL" clId="{306072B6-F7E2-43A7-AF9C-C4822C6108AB}" dt="2020-03-11T08:30:09.777" v="6647" actId="14100"/>
          <ac:spMkLst>
            <pc:docMk/>
            <pc:sldMk cId="3195838355" sldId="283"/>
            <ac:spMk id="4" creationId="{3351B332-18C1-49F0-8BA2-76D43F19FDB4}"/>
          </ac:spMkLst>
        </pc:spChg>
        <pc:spChg chg="add mod">
          <ac:chgData name="HAMMER, Caroline" userId="e8950d66-20db-46c4-9e5b-5068b91838e3" providerId="ADAL" clId="{306072B6-F7E2-43A7-AF9C-C4822C6108AB}" dt="2020-03-11T08:24:36.064" v="6502" actId="1076"/>
          <ac:spMkLst>
            <pc:docMk/>
            <pc:sldMk cId="3195838355" sldId="283"/>
            <ac:spMk id="13" creationId="{8FA5E67C-3A66-4659-B558-A1E703D156BE}"/>
          </ac:spMkLst>
        </pc:spChg>
        <pc:spChg chg="add del">
          <ac:chgData name="HAMMER, Caroline" userId="e8950d66-20db-46c4-9e5b-5068b91838e3" providerId="ADAL" clId="{306072B6-F7E2-43A7-AF9C-C4822C6108AB}" dt="2020-03-09T12:10:51.165" v="2205" actId="478"/>
          <ac:spMkLst>
            <pc:docMk/>
            <pc:sldMk cId="3195838355" sldId="283"/>
            <ac:spMk id="15" creationId="{D04A771C-2FFD-4F64-B101-E512F9CF8A35}"/>
          </ac:spMkLst>
        </pc:spChg>
        <pc:spChg chg="mod">
          <ac:chgData name="HAMMER, Caroline" userId="e8950d66-20db-46c4-9e5b-5068b91838e3" providerId="ADAL" clId="{306072B6-F7E2-43A7-AF9C-C4822C6108AB}" dt="2020-03-11T08:24:32.486" v="6501" actId="1076"/>
          <ac:spMkLst>
            <pc:docMk/>
            <pc:sldMk cId="3195838355" sldId="283"/>
            <ac:spMk id="19" creationId="{00000000-0000-0000-0000-000000000000}"/>
          </ac:spMkLst>
        </pc:spChg>
        <pc:spChg chg="add del">
          <ac:chgData name="HAMMER, Caroline" userId="e8950d66-20db-46c4-9e5b-5068b91838e3" providerId="ADAL" clId="{306072B6-F7E2-43A7-AF9C-C4822C6108AB}" dt="2020-03-09T12:12:02.615" v="2214" actId="478"/>
          <ac:spMkLst>
            <pc:docMk/>
            <pc:sldMk cId="3195838355" sldId="283"/>
            <ac:spMk id="20" creationId="{B4D54B3F-7D6C-4938-8501-3DAA5E12E9F6}"/>
          </ac:spMkLst>
        </pc:spChg>
        <pc:picChg chg="del">
          <ac:chgData name="HAMMER, Caroline" userId="e8950d66-20db-46c4-9e5b-5068b91838e3" providerId="ADAL" clId="{306072B6-F7E2-43A7-AF9C-C4822C6108AB}" dt="2020-03-11T08:22:54.440" v="6473" actId="478"/>
          <ac:picMkLst>
            <pc:docMk/>
            <pc:sldMk cId="3195838355" sldId="283"/>
            <ac:picMk id="10" creationId="{A7BE1CF6-14A6-4318-9E87-DA85AAD32CFA}"/>
          </ac:picMkLst>
        </pc:picChg>
        <pc:picChg chg="del">
          <ac:chgData name="HAMMER, Caroline" userId="e8950d66-20db-46c4-9e5b-5068b91838e3" providerId="ADAL" clId="{306072B6-F7E2-43A7-AF9C-C4822C6108AB}" dt="2020-03-11T08:22:56.862" v="6475" actId="478"/>
          <ac:picMkLst>
            <pc:docMk/>
            <pc:sldMk cId="3195838355" sldId="283"/>
            <ac:picMk id="11" creationId="{38A883DD-EC78-4675-B5D6-39BE7B189AEF}"/>
          </ac:picMkLst>
        </pc:picChg>
        <pc:picChg chg="del">
          <ac:chgData name="HAMMER, Caroline" userId="e8950d66-20db-46c4-9e5b-5068b91838e3" providerId="ADAL" clId="{306072B6-F7E2-43A7-AF9C-C4822C6108AB}" dt="2020-03-11T08:22:57.796" v="6476" actId="478"/>
          <ac:picMkLst>
            <pc:docMk/>
            <pc:sldMk cId="3195838355" sldId="283"/>
            <ac:picMk id="12" creationId="{3A3D743F-4CCE-43BD-9B7E-CE519A6BB063}"/>
          </ac:picMkLst>
        </pc:picChg>
        <pc:picChg chg="add mod">
          <ac:chgData name="HAMMER, Caroline" userId="e8950d66-20db-46c4-9e5b-5068b91838e3" providerId="ADAL" clId="{306072B6-F7E2-43A7-AF9C-C4822C6108AB}" dt="2020-03-11T08:23:36.573" v="6483" actId="1076"/>
          <ac:picMkLst>
            <pc:docMk/>
            <pc:sldMk cId="3195838355" sldId="283"/>
            <ac:picMk id="15" creationId="{701ECB86-1C09-4443-9ACD-D78E5B98313C}"/>
          </ac:picMkLst>
        </pc:picChg>
        <pc:picChg chg="del">
          <ac:chgData name="HAMMER, Caroline" userId="e8950d66-20db-46c4-9e5b-5068b91838e3" providerId="ADAL" clId="{306072B6-F7E2-43A7-AF9C-C4822C6108AB}" dt="2020-03-11T08:22:55.791" v="6474" actId="478"/>
          <ac:picMkLst>
            <pc:docMk/>
            <pc:sldMk cId="3195838355" sldId="283"/>
            <ac:picMk id="17" creationId="{186F960A-1642-4C20-9EBE-BB2F895182E5}"/>
          </ac:picMkLst>
        </pc:picChg>
        <pc:picChg chg="add mod">
          <ac:chgData name="HAMMER, Caroline" userId="e8950d66-20db-46c4-9e5b-5068b91838e3" providerId="ADAL" clId="{306072B6-F7E2-43A7-AF9C-C4822C6108AB}" dt="2020-03-11T08:23:41.170" v="6484" actId="571"/>
          <ac:picMkLst>
            <pc:docMk/>
            <pc:sldMk cId="3195838355" sldId="283"/>
            <ac:picMk id="20" creationId="{058BD32D-1CCA-442A-9C46-A3F97B620F5E}"/>
          </ac:picMkLst>
        </pc:picChg>
        <pc:picChg chg="add del">
          <ac:chgData name="HAMMER, Caroline" userId="e8950d66-20db-46c4-9e5b-5068b91838e3" providerId="ADAL" clId="{306072B6-F7E2-43A7-AF9C-C4822C6108AB}" dt="2020-03-09T12:12:00.797" v="2213" actId="478"/>
          <ac:picMkLst>
            <pc:docMk/>
            <pc:sldMk cId="3195838355" sldId="283"/>
            <ac:picMk id="21" creationId="{8DC9D79D-151D-4F9D-8338-C591C426E7E6}"/>
          </ac:picMkLst>
        </pc:picChg>
      </pc:sldChg>
      <pc:sldChg chg="addSp modSp del modAnim">
        <pc:chgData name="HAMMER, Caroline" userId="e8950d66-20db-46c4-9e5b-5068b91838e3" providerId="ADAL" clId="{306072B6-F7E2-43A7-AF9C-C4822C6108AB}" dt="2020-03-09T12:11:49.762" v="2212" actId="2696"/>
        <pc:sldMkLst>
          <pc:docMk/>
          <pc:sldMk cId="1022708823" sldId="285"/>
        </pc:sldMkLst>
        <pc:spChg chg="mod">
          <ac:chgData name="HAMMER, Caroline" userId="e8950d66-20db-46c4-9e5b-5068b91838e3" providerId="ADAL" clId="{306072B6-F7E2-43A7-AF9C-C4822C6108AB}" dt="2020-03-09T11:24:08.838" v="248" actId="14100"/>
          <ac:spMkLst>
            <pc:docMk/>
            <pc:sldMk cId="1022708823" sldId="285"/>
            <ac:spMk id="2" creationId="{00000000-0000-0000-0000-000000000000}"/>
          </ac:spMkLst>
        </pc:spChg>
        <pc:spChg chg="mod">
          <ac:chgData name="HAMMER, Caroline" userId="e8950d66-20db-46c4-9e5b-5068b91838e3" providerId="ADAL" clId="{306072B6-F7E2-43A7-AF9C-C4822C6108AB}" dt="2020-03-09T12:09:44.910" v="2194" actId="255"/>
          <ac:spMkLst>
            <pc:docMk/>
            <pc:sldMk cId="1022708823" sldId="285"/>
            <ac:spMk id="3" creationId="{E9405F96-42DA-492F-A72D-2FE9F3E82229}"/>
          </ac:spMkLst>
        </pc:spChg>
        <pc:spChg chg="add mod">
          <ac:chgData name="HAMMER, Caroline" userId="e8950d66-20db-46c4-9e5b-5068b91838e3" providerId="ADAL" clId="{306072B6-F7E2-43A7-AF9C-C4822C6108AB}" dt="2020-03-09T12:10:11.378" v="2200" actId="1076"/>
          <ac:spMkLst>
            <pc:docMk/>
            <pc:sldMk cId="1022708823" sldId="285"/>
            <ac:spMk id="4" creationId="{068EE0C0-B371-4ED0-8FA2-FE4E492C2697}"/>
          </ac:spMkLst>
        </pc:spChg>
        <pc:spChg chg="mod">
          <ac:chgData name="HAMMER, Caroline" userId="e8950d66-20db-46c4-9e5b-5068b91838e3" providerId="ADAL" clId="{306072B6-F7E2-43A7-AF9C-C4822C6108AB}" dt="2020-03-09T11:23:59.266" v="246" actId="1035"/>
          <ac:spMkLst>
            <pc:docMk/>
            <pc:sldMk cId="1022708823" sldId="285"/>
            <ac:spMk id="9" creationId="{00000000-0000-0000-0000-000000000000}"/>
          </ac:spMkLst>
        </pc:spChg>
        <pc:spChg chg="add mod">
          <ac:chgData name="HAMMER, Caroline" userId="e8950d66-20db-46c4-9e5b-5068b91838e3" providerId="ADAL" clId="{306072B6-F7E2-43A7-AF9C-C4822C6108AB}" dt="2020-03-09T11:23:42.139" v="222" actId="255"/>
          <ac:spMkLst>
            <pc:docMk/>
            <pc:sldMk cId="1022708823" sldId="285"/>
            <ac:spMk id="10" creationId="{E7769D31-BCA9-4FCD-BBF5-B7409DE0FF1A}"/>
          </ac:spMkLst>
        </pc:spChg>
        <pc:picChg chg="add mod">
          <ac:chgData name="HAMMER, Caroline" userId="e8950d66-20db-46c4-9e5b-5068b91838e3" providerId="ADAL" clId="{306072B6-F7E2-43A7-AF9C-C4822C6108AB}" dt="2020-03-09T12:08:55.583" v="2187" actId="1076"/>
          <ac:picMkLst>
            <pc:docMk/>
            <pc:sldMk cId="1022708823" sldId="285"/>
            <ac:picMk id="11" creationId="{5532E0C9-92C4-4D3A-819E-828F34E298A2}"/>
          </ac:picMkLst>
        </pc:picChg>
        <pc:picChg chg="mod">
          <ac:chgData name="HAMMER, Caroline" userId="e8950d66-20db-46c4-9e5b-5068b91838e3" providerId="ADAL" clId="{306072B6-F7E2-43A7-AF9C-C4822C6108AB}" dt="2020-03-09T11:15:57.361" v="15" actId="1076"/>
          <ac:picMkLst>
            <pc:docMk/>
            <pc:sldMk cId="1022708823" sldId="285"/>
            <ac:picMk id="21" creationId="{27D62E6A-3C7E-4825-9379-F38603D7CF7F}"/>
          </ac:picMkLst>
        </pc:picChg>
      </pc:sldChg>
      <pc:sldChg chg="addSp delSp modSp delAnim modAnim">
        <pc:chgData name="HAMMER, Caroline" userId="e8950d66-20db-46c4-9e5b-5068b91838e3" providerId="ADAL" clId="{306072B6-F7E2-43A7-AF9C-C4822C6108AB}" dt="2020-03-11T08:57:31.876" v="6758" actId="1076"/>
        <pc:sldMkLst>
          <pc:docMk/>
          <pc:sldMk cId="4180115138" sldId="286"/>
        </pc:sldMkLst>
        <pc:spChg chg="del">
          <ac:chgData name="HAMMER, Caroline" userId="e8950d66-20db-46c4-9e5b-5068b91838e3" providerId="ADAL" clId="{306072B6-F7E2-43A7-AF9C-C4822C6108AB}" dt="2020-03-09T11:46:14.638" v="1591" actId="478"/>
          <ac:spMkLst>
            <pc:docMk/>
            <pc:sldMk cId="4180115138" sldId="286"/>
            <ac:spMk id="2" creationId="{2097C528-6B3D-472A-BEC0-6AAABA909BAE}"/>
          </ac:spMkLst>
        </pc:spChg>
        <pc:spChg chg="mod ord">
          <ac:chgData name="HAMMER, Caroline" userId="e8950d66-20db-46c4-9e5b-5068b91838e3" providerId="ADAL" clId="{306072B6-F7E2-43A7-AF9C-C4822C6108AB}" dt="2020-03-09T11:52:56.007" v="1746" actId="14100"/>
          <ac:spMkLst>
            <pc:docMk/>
            <pc:sldMk cId="4180115138" sldId="286"/>
            <ac:spMk id="3" creationId="{DBB7640E-225B-4827-94EF-AB9B59C7A2C2}"/>
          </ac:spMkLst>
        </pc:spChg>
        <pc:spChg chg="del mod ord">
          <ac:chgData name="HAMMER, Caroline" userId="e8950d66-20db-46c4-9e5b-5068b91838e3" providerId="ADAL" clId="{306072B6-F7E2-43A7-AF9C-C4822C6108AB}" dt="2020-03-09T11:54:33.431" v="1764" actId="478"/>
          <ac:spMkLst>
            <pc:docMk/>
            <pc:sldMk cId="4180115138" sldId="286"/>
            <ac:spMk id="6" creationId="{546C4C66-6722-455F-8989-29C928B4E1FC}"/>
          </ac:spMkLst>
        </pc:spChg>
        <pc:spChg chg="mod ord">
          <ac:chgData name="HAMMER, Caroline" userId="e8950d66-20db-46c4-9e5b-5068b91838e3" providerId="ADAL" clId="{306072B6-F7E2-43A7-AF9C-C4822C6108AB}" dt="2020-03-09T12:08:06.405" v="2184" actId="1037"/>
          <ac:spMkLst>
            <pc:docMk/>
            <pc:sldMk cId="4180115138" sldId="286"/>
            <ac:spMk id="7" creationId="{11739C26-1849-4D09-9060-77BB82785387}"/>
          </ac:spMkLst>
        </pc:spChg>
        <pc:spChg chg="mod ord">
          <ac:chgData name="HAMMER, Caroline" userId="e8950d66-20db-46c4-9e5b-5068b91838e3" providerId="ADAL" clId="{306072B6-F7E2-43A7-AF9C-C4822C6108AB}" dt="2020-03-09T12:07:22.227" v="2144" actId="1076"/>
          <ac:spMkLst>
            <pc:docMk/>
            <pc:sldMk cId="4180115138" sldId="286"/>
            <ac:spMk id="9" creationId="{63333CDD-C639-482A-B6C6-776547C88CA7}"/>
          </ac:spMkLst>
        </pc:spChg>
        <pc:spChg chg="mod ord">
          <ac:chgData name="HAMMER, Caroline" userId="e8950d66-20db-46c4-9e5b-5068b91838e3" providerId="ADAL" clId="{306072B6-F7E2-43A7-AF9C-C4822C6108AB}" dt="2020-03-09T12:07:51.567" v="2166" actId="1076"/>
          <ac:spMkLst>
            <pc:docMk/>
            <pc:sldMk cId="4180115138" sldId="286"/>
            <ac:spMk id="10" creationId="{1CD18B72-1C06-4267-9E52-7F49A346308F}"/>
          </ac:spMkLst>
        </pc:spChg>
        <pc:spChg chg="mod">
          <ac:chgData name="HAMMER, Caroline" userId="e8950d66-20db-46c4-9e5b-5068b91838e3" providerId="ADAL" clId="{306072B6-F7E2-43A7-AF9C-C4822C6108AB}" dt="2020-03-09T12:07:43.386" v="2164" actId="1038"/>
          <ac:spMkLst>
            <pc:docMk/>
            <pc:sldMk cId="4180115138" sldId="286"/>
            <ac:spMk id="12" creationId="{A1C8882C-3AF2-4B6E-8CA2-09EBCF7B3E91}"/>
          </ac:spMkLst>
        </pc:spChg>
        <pc:spChg chg="del">
          <ac:chgData name="HAMMER, Caroline" userId="e8950d66-20db-46c4-9e5b-5068b91838e3" providerId="ADAL" clId="{306072B6-F7E2-43A7-AF9C-C4822C6108AB}" dt="2020-03-09T11:46:21.582" v="1595" actId="478"/>
          <ac:spMkLst>
            <pc:docMk/>
            <pc:sldMk cId="4180115138" sldId="286"/>
            <ac:spMk id="17" creationId="{FBCC997F-FB64-4AF3-BE24-31942335E2A9}"/>
          </ac:spMkLst>
        </pc:spChg>
        <pc:spChg chg="del">
          <ac:chgData name="HAMMER, Caroline" userId="e8950d66-20db-46c4-9e5b-5068b91838e3" providerId="ADAL" clId="{306072B6-F7E2-43A7-AF9C-C4822C6108AB}" dt="2020-03-09T11:46:22.752" v="1596" actId="478"/>
          <ac:spMkLst>
            <pc:docMk/>
            <pc:sldMk cId="4180115138" sldId="286"/>
            <ac:spMk id="18" creationId="{65898368-D8E3-42E6-8A1A-D69E204F37F8}"/>
          </ac:spMkLst>
        </pc:spChg>
        <pc:spChg chg="add mod">
          <ac:chgData name="HAMMER, Caroline" userId="e8950d66-20db-46c4-9e5b-5068b91838e3" providerId="ADAL" clId="{306072B6-F7E2-43A7-AF9C-C4822C6108AB}" dt="2020-03-09T11:53:07.712" v="1748" actId="14100"/>
          <ac:spMkLst>
            <pc:docMk/>
            <pc:sldMk cId="4180115138" sldId="286"/>
            <ac:spMk id="19" creationId="{30EECE35-5D10-4098-91AA-1CC0F399C25F}"/>
          </ac:spMkLst>
        </pc:spChg>
        <pc:spChg chg="del">
          <ac:chgData name="HAMMER, Caroline" userId="e8950d66-20db-46c4-9e5b-5068b91838e3" providerId="ADAL" clId="{306072B6-F7E2-43A7-AF9C-C4822C6108AB}" dt="2020-03-09T11:46:15.829" v="1592" actId="478"/>
          <ac:spMkLst>
            <pc:docMk/>
            <pc:sldMk cId="4180115138" sldId="286"/>
            <ac:spMk id="20" creationId="{D1BC8EE8-42E1-4B23-AF02-D246721F76AD}"/>
          </ac:spMkLst>
        </pc:spChg>
        <pc:spChg chg="add del mod">
          <ac:chgData name="HAMMER, Caroline" userId="e8950d66-20db-46c4-9e5b-5068b91838e3" providerId="ADAL" clId="{306072B6-F7E2-43A7-AF9C-C4822C6108AB}" dt="2020-03-09T11:54:11.046" v="1759" actId="478"/>
          <ac:spMkLst>
            <pc:docMk/>
            <pc:sldMk cId="4180115138" sldId="286"/>
            <ac:spMk id="21" creationId="{7F00D163-0981-4769-B408-ADDA81D32110}"/>
          </ac:spMkLst>
        </pc:spChg>
        <pc:spChg chg="add mod">
          <ac:chgData name="HAMMER, Caroline" userId="e8950d66-20db-46c4-9e5b-5068b91838e3" providerId="ADAL" clId="{306072B6-F7E2-43A7-AF9C-C4822C6108AB}" dt="2020-03-11T08:57:31.876" v="6758" actId="1076"/>
          <ac:spMkLst>
            <pc:docMk/>
            <pc:sldMk cId="4180115138" sldId="286"/>
            <ac:spMk id="22" creationId="{4737D616-5082-46E0-A2CD-3A44DE5EAE51}"/>
          </ac:spMkLst>
        </pc:spChg>
        <pc:spChg chg="add mod">
          <ac:chgData name="HAMMER, Caroline" userId="e8950d66-20db-46c4-9e5b-5068b91838e3" providerId="ADAL" clId="{306072B6-F7E2-43A7-AF9C-C4822C6108AB}" dt="2020-03-09T12:08:06.405" v="2184" actId="1037"/>
          <ac:spMkLst>
            <pc:docMk/>
            <pc:sldMk cId="4180115138" sldId="286"/>
            <ac:spMk id="24" creationId="{86402D3D-AC67-4603-94AC-77C21F42CF08}"/>
          </ac:spMkLst>
        </pc:spChg>
        <pc:spChg chg="add mod">
          <ac:chgData name="HAMMER, Caroline" userId="e8950d66-20db-46c4-9e5b-5068b91838e3" providerId="ADAL" clId="{306072B6-F7E2-43A7-AF9C-C4822C6108AB}" dt="2020-03-09T12:07:29.373" v="2145" actId="14100"/>
          <ac:spMkLst>
            <pc:docMk/>
            <pc:sldMk cId="4180115138" sldId="286"/>
            <ac:spMk id="25" creationId="{0AE2C89F-8754-4050-9414-169CE227C29D}"/>
          </ac:spMkLst>
        </pc:spChg>
        <pc:spChg chg="add del mod">
          <ac:chgData name="HAMMER, Caroline" userId="e8950d66-20db-46c4-9e5b-5068b91838e3" providerId="ADAL" clId="{306072B6-F7E2-43A7-AF9C-C4822C6108AB}" dt="2020-03-09T11:59:48.747" v="1999" actId="1076"/>
          <ac:spMkLst>
            <pc:docMk/>
            <pc:sldMk cId="4180115138" sldId="286"/>
            <ac:spMk id="26" creationId="{07741EA7-4BB6-408B-BB2D-8E7863E2F6EA}"/>
          </ac:spMkLst>
        </pc:spChg>
        <pc:spChg chg="add mod">
          <ac:chgData name="HAMMER, Caroline" userId="e8950d66-20db-46c4-9e5b-5068b91838e3" providerId="ADAL" clId="{306072B6-F7E2-43A7-AF9C-C4822C6108AB}" dt="2020-03-09T12:01:11.025" v="2037" actId="20577"/>
          <ac:spMkLst>
            <pc:docMk/>
            <pc:sldMk cId="4180115138" sldId="286"/>
            <ac:spMk id="27" creationId="{C12DC292-FC1A-45DE-99E1-84E67EAB83A0}"/>
          </ac:spMkLst>
        </pc:spChg>
        <pc:picChg chg="add del mod">
          <ac:chgData name="HAMMER, Caroline" userId="e8950d66-20db-46c4-9e5b-5068b91838e3" providerId="ADAL" clId="{306072B6-F7E2-43A7-AF9C-C4822C6108AB}" dt="2020-03-11T08:56:59.794" v="6751"/>
          <ac:picMkLst>
            <pc:docMk/>
            <pc:sldMk cId="4180115138" sldId="286"/>
            <ac:picMk id="15" creationId="{D4295442-DB8A-465C-B385-C172C9184C7D}"/>
          </ac:picMkLst>
        </pc:picChg>
        <pc:picChg chg="mod">
          <ac:chgData name="HAMMER, Caroline" userId="e8950d66-20db-46c4-9e5b-5068b91838e3" providerId="ADAL" clId="{306072B6-F7E2-43A7-AF9C-C4822C6108AB}" dt="2020-03-09T11:55:47.412" v="1949" actId="1038"/>
          <ac:picMkLst>
            <pc:docMk/>
            <pc:sldMk cId="4180115138" sldId="286"/>
            <ac:picMk id="16" creationId="{A073CAEF-ACA4-4EAC-9251-29DC8A368E7C}"/>
          </ac:picMkLst>
        </pc:picChg>
        <pc:picChg chg="add mod">
          <ac:chgData name="HAMMER, Caroline" userId="e8950d66-20db-46c4-9e5b-5068b91838e3" providerId="ADAL" clId="{306072B6-F7E2-43A7-AF9C-C4822C6108AB}" dt="2020-03-11T08:57:24.504" v="6757" actId="1076"/>
          <ac:picMkLst>
            <pc:docMk/>
            <pc:sldMk cId="4180115138" sldId="286"/>
            <ac:picMk id="17" creationId="{E562F8C5-9FA0-4E63-884D-3B6DAA9EBE67}"/>
          </ac:picMkLst>
        </pc:picChg>
        <pc:picChg chg="mod">
          <ac:chgData name="HAMMER, Caroline" userId="e8950d66-20db-46c4-9e5b-5068b91838e3" providerId="ADAL" clId="{306072B6-F7E2-43A7-AF9C-C4822C6108AB}" dt="2020-03-09T11:58:37.749" v="1989" actId="1076"/>
          <ac:picMkLst>
            <pc:docMk/>
            <pc:sldMk cId="4180115138" sldId="286"/>
            <ac:picMk id="23" creationId="{8C8608A7-D42F-440A-84D5-366832EB6909}"/>
          </ac:picMkLst>
        </pc:picChg>
      </pc:sldChg>
      <pc:sldChg chg="modSp del">
        <pc:chgData name="HAMMER, Caroline" userId="e8950d66-20db-46c4-9e5b-5068b91838e3" providerId="ADAL" clId="{306072B6-F7E2-43A7-AF9C-C4822C6108AB}" dt="2020-03-09T14:00:50.156" v="4348" actId="2696"/>
        <pc:sldMkLst>
          <pc:docMk/>
          <pc:sldMk cId="1248256104" sldId="287"/>
        </pc:sldMkLst>
        <pc:spChg chg="mod">
          <ac:chgData name="HAMMER, Caroline" userId="e8950d66-20db-46c4-9e5b-5068b91838e3" providerId="ADAL" clId="{306072B6-F7E2-43A7-AF9C-C4822C6108AB}" dt="2020-03-09T12:19:15.223" v="2379" actId="20577"/>
          <ac:spMkLst>
            <pc:docMk/>
            <pc:sldMk cId="1248256104" sldId="287"/>
            <ac:spMk id="4" creationId="{3978A7C0-725D-4B1B-805B-10E73DF09B21}"/>
          </ac:spMkLst>
        </pc:spChg>
        <pc:spChg chg="mod">
          <ac:chgData name="HAMMER, Caroline" userId="e8950d66-20db-46c4-9e5b-5068b91838e3" providerId="ADAL" clId="{306072B6-F7E2-43A7-AF9C-C4822C6108AB}" dt="2020-03-09T12:19:19.019" v="2380" actId="14100"/>
          <ac:spMkLst>
            <pc:docMk/>
            <pc:sldMk cId="1248256104" sldId="287"/>
            <ac:spMk id="7" creationId="{F6E1DF52-0A52-4898-A752-F57CD28B21D4}"/>
          </ac:spMkLst>
        </pc:spChg>
      </pc:sldChg>
      <pc:sldChg chg="addSp delSp modSp add setBg modAnim">
        <pc:chgData name="HAMMER, Caroline" userId="e8950d66-20db-46c4-9e5b-5068b91838e3" providerId="ADAL" clId="{306072B6-F7E2-43A7-AF9C-C4822C6108AB}" dt="2020-03-11T08:44:39.290" v="6715" actId="1076"/>
        <pc:sldMkLst>
          <pc:docMk/>
          <pc:sldMk cId="1019802141" sldId="288"/>
        </pc:sldMkLst>
        <pc:spChg chg="del">
          <ac:chgData name="HAMMER, Caroline" userId="e8950d66-20db-46c4-9e5b-5068b91838e3" providerId="ADAL" clId="{306072B6-F7E2-43A7-AF9C-C4822C6108AB}" dt="2020-03-09T12:15:02.887" v="2254" actId="478"/>
          <ac:spMkLst>
            <pc:docMk/>
            <pc:sldMk cId="1019802141" sldId="288"/>
            <ac:spMk id="2" creationId="{B8DD88A0-7314-44A1-B2BE-AC3EA881A28B}"/>
          </ac:spMkLst>
        </pc:spChg>
        <pc:spChg chg="del">
          <ac:chgData name="HAMMER, Caroline" userId="e8950d66-20db-46c4-9e5b-5068b91838e3" providerId="ADAL" clId="{306072B6-F7E2-43A7-AF9C-C4822C6108AB}" dt="2020-03-09T12:15:04.614" v="2255" actId="478"/>
          <ac:spMkLst>
            <pc:docMk/>
            <pc:sldMk cId="1019802141" sldId="288"/>
            <ac:spMk id="3" creationId="{6B9D3E77-4E7D-442F-8B5A-4B3F17614A59}"/>
          </ac:spMkLst>
        </pc:spChg>
        <pc:spChg chg="add mod">
          <ac:chgData name="HAMMER, Caroline" userId="e8950d66-20db-46c4-9e5b-5068b91838e3" providerId="ADAL" clId="{306072B6-F7E2-43A7-AF9C-C4822C6108AB}" dt="2020-03-09T12:39:50.479" v="2828" actId="1076"/>
          <ac:spMkLst>
            <pc:docMk/>
            <pc:sldMk cId="1019802141" sldId="288"/>
            <ac:spMk id="5" creationId="{5ED5F847-A795-4AB7-B933-40B1B28186BC}"/>
          </ac:spMkLst>
        </pc:spChg>
        <pc:spChg chg="add mod">
          <ac:chgData name="HAMMER, Caroline" userId="e8950d66-20db-46c4-9e5b-5068b91838e3" providerId="ADAL" clId="{306072B6-F7E2-43A7-AF9C-C4822C6108AB}" dt="2020-03-10T10:51:05.564" v="6452" actId="20577"/>
          <ac:spMkLst>
            <pc:docMk/>
            <pc:sldMk cId="1019802141" sldId="288"/>
            <ac:spMk id="6" creationId="{A2554A66-DC8F-4949-B201-5008F6B0BC26}"/>
          </ac:spMkLst>
        </pc:spChg>
        <pc:spChg chg="add del mod">
          <ac:chgData name="HAMMER, Caroline" userId="e8950d66-20db-46c4-9e5b-5068b91838e3" providerId="ADAL" clId="{306072B6-F7E2-43A7-AF9C-C4822C6108AB}" dt="2020-03-09T12:40:23.316" v="2832" actId="478"/>
          <ac:spMkLst>
            <pc:docMk/>
            <pc:sldMk cId="1019802141" sldId="288"/>
            <ac:spMk id="7" creationId="{761B71FF-BA3B-49B7-91B9-A5426DA35B39}"/>
          </ac:spMkLst>
        </pc:spChg>
        <pc:spChg chg="add mod">
          <ac:chgData name="HAMMER, Caroline" userId="e8950d66-20db-46c4-9e5b-5068b91838e3" providerId="ADAL" clId="{306072B6-F7E2-43A7-AF9C-C4822C6108AB}" dt="2020-03-09T14:25:17.556" v="4741" actId="14100"/>
          <ac:spMkLst>
            <pc:docMk/>
            <pc:sldMk cId="1019802141" sldId="288"/>
            <ac:spMk id="8" creationId="{6EBA8B91-8FC6-4DA7-8ABA-10830557F1FB}"/>
          </ac:spMkLst>
        </pc:spChg>
        <pc:spChg chg="add mod">
          <ac:chgData name="HAMMER, Caroline" userId="e8950d66-20db-46c4-9e5b-5068b91838e3" providerId="ADAL" clId="{306072B6-F7E2-43A7-AF9C-C4822C6108AB}" dt="2020-03-09T14:26:25.958" v="4773" actId="14100"/>
          <ac:spMkLst>
            <pc:docMk/>
            <pc:sldMk cId="1019802141" sldId="288"/>
            <ac:spMk id="9" creationId="{1C359F6F-5342-4967-85EE-0CCAD73DC81D}"/>
          </ac:spMkLst>
        </pc:spChg>
        <pc:picChg chg="add mod ord">
          <ac:chgData name="HAMMER, Caroline" userId="e8950d66-20db-46c4-9e5b-5068b91838e3" providerId="ADAL" clId="{306072B6-F7E2-43A7-AF9C-C4822C6108AB}" dt="2020-03-11T08:44:39.290" v="6715" actId="1076"/>
          <ac:picMkLst>
            <pc:docMk/>
            <pc:sldMk cId="1019802141" sldId="288"/>
            <ac:picMk id="4" creationId="{B40F4C2D-E7E3-4E73-AD67-B6DE2BC740A1}"/>
          </ac:picMkLst>
        </pc:picChg>
        <pc:picChg chg="add mod modCrop">
          <ac:chgData name="HAMMER, Caroline" userId="e8950d66-20db-46c4-9e5b-5068b91838e3" providerId="ADAL" clId="{306072B6-F7E2-43A7-AF9C-C4822C6108AB}" dt="2020-03-09T14:25:21.570" v="4743" actId="1076"/>
          <ac:picMkLst>
            <pc:docMk/>
            <pc:sldMk cId="1019802141" sldId="288"/>
            <ac:picMk id="11" creationId="{0519EBDD-1A8B-410F-8E64-5E3AA8DA63AD}"/>
          </ac:picMkLst>
        </pc:picChg>
        <pc:picChg chg="add mod">
          <ac:chgData name="HAMMER, Caroline" userId="e8950d66-20db-46c4-9e5b-5068b91838e3" providerId="ADAL" clId="{306072B6-F7E2-43A7-AF9C-C4822C6108AB}" dt="2020-03-09T14:25:31.472" v="4745" actId="1076"/>
          <ac:picMkLst>
            <pc:docMk/>
            <pc:sldMk cId="1019802141" sldId="288"/>
            <ac:picMk id="13" creationId="{D4A62862-143B-4492-B252-7CC7EFE12D30}"/>
          </ac:picMkLst>
        </pc:picChg>
      </pc:sldChg>
      <pc:sldChg chg="add del">
        <pc:chgData name="HAMMER, Caroline" userId="e8950d66-20db-46c4-9e5b-5068b91838e3" providerId="ADAL" clId="{306072B6-F7E2-43A7-AF9C-C4822C6108AB}" dt="2020-03-09T12:14:17.926" v="2249"/>
        <pc:sldMkLst>
          <pc:docMk/>
          <pc:sldMk cId="3876431065" sldId="288"/>
        </pc:sldMkLst>
      </pc:sldChg>
      <pc:sldChg chg="add del">
        <pc:chgData name="HAMMER, Caroline" userId="e8950d66-20db-46c4-9e5b-5068b91838e3" providerId="ADAL" clId="{306072B6-F7E2-43A7-AF9C-C4822C6108AB}" dt="2020-03-09T13:54:14.510" v="4289" actId="2696"/>
        <pc:sldMkLst>
          <pc:docMk/>
          <pc:sldMk cId="2582049805" sldId="289"/>
        </pc:sldMkLst>
      </pc:sldChg>
      <pc:sldChg chg="del">
        <pc:chgData name="HAMMER, Caroline" userId="e8950d66-20db-46c4-9e5b-5068b91838e3" providerId="ADAL" clId="{306072B6-F7E2-43A7-AF9C-C4822C6108AB}" dt="2020-03-09T12:14:09.678" v="2248"/>
        <pc:sldMkLst>
          <pc:docMk/>
          <pc:sldMk cId="4236062354" sldId="289"/>
        </pc:sldMkLst>
      </pc:sldChg>
      <pc:sldChg chg="addSp delSp modSp add del mod setBg">
        <pc:chgData name="HAMMER, Caroline" userId="e8950d66-20db-46c4-9e5b-5068b91838e3" providerId="ADAL" clId="{306072B6-F7E2-43A7-AF9C-C4822C6108AB}" dt="2020-03-09T13:54:11.060" v="4288" actId="2696"/>
        <pc:sldMkLst>
          <pc:docMk/>
          <pc:sldMk cId="2518365262" sldId="290"/>
        </pc:sldMkLst>
        <pc:spChg chg="del">
          <ac:chgData name="HAMMER, Caroline" userId="e8950d66-20db-46c4-9e5b-5068b91838e3" providerId="ADAL" clId="{306072B6-F7E2-43A7-AF9C-C4822C6108AB}" dt="2020-03-09T13:45:53.654" v="3853" actId="478"/>
          <ac:spMkLst>
            <pc:docMk/>
            <pc:sldMk cId="2518365262" sldId="290"/>
            <ac:spMk id="8" creationId="{7B2BD8C4-0892-4173-9309-AE60841E6EB9}"/>
          </ac:spMkLst>
        </pc:spChg>
        <pc:spChg chg="add">
          <ac:chgData name="HAMMER, Caroline" userId="e8950d66-20db-46c4-9e5b-5068b91838e3" providerId="ADAL" clId="{306072B6-F7E2-43A7-AF9C-C4822C6108AB}" dt="2020-03-09T13:46:15.768" v="3856" actId="26606"/>
          <ac:spMkLst>
            <pc:docMk/>
            <pc:sldMk cId="2518365262" sldId="290"/>
            <ac:spMk id="11" creationId="{82A5F716-98EF-42EF-A471-87C6DFDCC799}"/>
          </ac:spMkLst>
        </pc:spChg>
        <pc:spChg chg="add">
          <ac:chgData name="HAMMER, Caroline" userId="e8950d66-20db-46c4-9e5b-5068b91838e3" providerId="ADAL" clId="{306072B6-F7E2-43A7-AF9C-C4822C6108AB}" dt="2020-03-09T13:46:15.768" v="3856" actId="26606"/>
          <ac:spMkLst>
            <pc:docMk/>
            <pc:sldMk cId="2518365262" sldId="290"/>
            <ac:spMk id="13" creationId="{B87687D8-4EF1-4EF2-BF7E-74BB4A3D1806}"/>
          </ac:spMkLst>
        </pc:spChg>
        <pc:picChg chg="del">
          <ac:chgData name="HAMMER, Caroline" userId="e8950d66-20db-46c4-9e5b-5068b91838e3" providerId="ADAL" clId="{306072B6-F7E2-43A7-AF9C-C4822C6108AB}" dt="2020-03-09T13:45:49.215" v="3851"/>
          <ac:picMkLst>
            <pc:docMk/>
            <pc:sldMk cId="2518365262" sldId="290"/>
            <ac:picMk id="2" creationId="{607A9133-C6A1-4839-814A-E9E3E894ED65}"/>
          </ac:picMkLst>
        </pc:picChg>
        <pc:picChg chg="del">
          <ac:chgData name="HAMMER, Caroline" userId="e8950d66-20db-46c4-9e5b-5068b91838e3" providerId="ADAL" clId="{306072B6-F7E2-43A7-AF9C-C4822C6108AB}" dt="2020-03-09T13:45:50.455" v="3852" actId="478"/>
          <ac:picMkLst>
            <pc:docMk/>
            <pc:sldMk cId="2518365262" sldId="290"/>
            <ac:picMk id="5" creationId="{82978DD1-2D36-46AC-A0E5-B10FB321D32D}"/>
          </ac:picMkLst>
        </pc:picChg>
        <pc:picChg chg="add del mod">
          <ac:chgData name="HAMMER, Caroline" userId="e8950d66-20db-46c4-9e5b-5068b91838e3" providerId="ADAL" clId="{306072B6-F7E2-43A7-AF9C-C4822C6108AB}" dt="2020-03-09T13:46:47.649" v="3861"/>
          <ac:picMkLst>
            <pc:docMk/>
            <pc:sldMk cId="2518365262" sldId="290"/>
            <ac:picMk id="6" creationId="{1FA90C41-DD6F-4D4F-B75F-800E5FD7542B}"/>
          </ac:picMkLst>
        </pc:picChg>
      </pc:sldChg>
      <pc:sldChg chg="addSp delSp modSp add mod setBg setClrOvrMap">
        <pc:chgData name="HAMMER, Caroline" userId="e8950d66-20db-46c4-9e5b-5068b91838e3" providerId="ADAL" clId="{306072B6-F7E2-43A7-AF9C-C4822C6108AB}" dt="2020-03-11T08:48:56.177" v="6748" actId="14100"/>
        <pc:sldMkLst>
          <pc:docMk/>
          <pc:sldMk cId="1120532582" sldId="291"/>
        </pc:sldMkLst>
        <pc:spChg chg="del">
          <ac:chgData name="HAMMER, Caroline" userId="e8950d66-20db-46c4-9e5b-5068b91838e3" providerId="ADAL" clId="{306072B6-F7E2-43A7-AF9C-C4822C6108AB}" dt="2020-03-09T13:47:13.943" v="3865" actId="478"/>
          <ac:spMkLst>
            <pc:docMk/>
            <pc:sldMk cId="1120532582" sldId="291"/>
            <ac:spMk id="2" creationId="{89B76203-1A67-4FB2-94CB-E7D5A2F2E667}"/>
          </ac:spMkLst>
        </pc:spChg>
        <pc:spChg chg="add del mod">
          <ac:chgData name="HAMMER, Caroline" userId="e8950d66-20db-46c4-9e5b-5068b91838e3" providerId="ADAL" clId="{306072B6-F7E2-43A7-AF9C-C4822C6108AB}" dt="2020-03-11T08:46:23.063" v="6726" actId="478"/>
          <ac:spMkLst>
            <pc:docMk/>
            <pc:sldMk cId="1120532582" sldId="291"/>
            <ac:spMk id="3" creationId="{0A9F9842-7FE6-43A1-AD36-E91961BF07F3}"/>
          </ac:spMkLst>
        </pc:spChg>
        <pc:spChg chg="del">
          <ac:chgData name="HAMMER, Caroline" userId="e8950d66-20db-46c4-9e5b-5068b91838e3" providerId="ADAL" clId="{306072B6-F7E2-43A7-AF9C-C4822C6108AB}" dt="2020-03-09T13:47:15.764" v="3866" actId="478"/>
          <ac:spMkLst>
            <pc:docMk/>
            <pc:sldMk cId="1120532582" sldId="291"/>
            <ac:spMk id="3" creationId="{BF1FE553-D922-4080-AD03-3B0293D9D6A0}"/>
          </ac:spMkLst>
        </pc:spChg>
        <pc:spChg chg="add del mod ord">
          <ac:chgData name="HAMMER, Caroline" userId="e8950d66-20db-46c4-9e5b-5068b91838e3" providerId="ADAL" clId="{306072B6-F7E2-43A7-AF9C-C4822C6108AB}" dt="2020-03-11T08:48:56.177" v="6748" actId="14100"/>
          <ac:spMkLst>
            <pc:docMk/>
            <pc:sldMk cId="1120532582" sldId="291"/>
            <ac:spMk id="7" creationId="{6840C1C7-121D-48AD-94B1-97B6DEE2FEEF}"/>
          </ac:spMkLst>
        </pc:spChg>
        <pc:spChg chg="add mod">
          <ac:chgData name="HAMMER, Caroline" userId="e8950d66-20db-46c4-9e5b-5068b91838e3" providerId="ADAL" clId="{306072B6-F7E2-43A7-AF9C-C4822C6108AB}" dt="2020-03-09T14:15:32.839" v="4611" actId="255"/>
          <ac:spMkLst>
            <pc:docMk/>
            <pc:sldMk cId="1120532582" sldId="291"/>
            <ac:spMk id="8" creationId="{DF042121-089D-48D4-97BC-83484B0050B4}"/>
          </ac:spMkLst>
        </pc:spChg>
        <pc:spChg chg="add del">
          <ac:chgData name="HAMMER, Caroline" userId="e8950d66-20db-46c4-9e5b-5068b91838e3" providerId="ADAL" clId="{306072B6-F7E2-43A7-AF9C-C4822C6108AB}" dt="2020-03-09T13:56:23.239" v="4309" actId="26606"/>
          <ac:spMkLst>
            <pc:docMk/>
            <pc:sldMk cId="1120532582" sldId="291"/>
            <ac:spMk id="11" creationId="{1DB7C82F-AB7E-4F0C-B829-FA1B9C415180}"/>
          </ac:spMkLst>
        </pc:spChg>
        <pc:spChg chg="add del">
          <ac:chgData name="HAMMER, Caroline" userId="e8950d66-20db-46c4-9e5b-5068b91838e3" providerId="ADAL" clId="{306072B6-F7E2-43A7-AF9C-C4822C6108AB}" dt="2020-03-09T13:56:23.239" v="4309" actId="26606"/>
          <ac:spMkLst>
            <pc:docMk/>
            <pc:sldMk cId="1120532582" sldId="291"/>
            <ac:spMk id="16" creationId="{4F74D28C-3268-4E35-8EE1-D92CB4A85A7D}"/>
          </ac:spMkLst>
        </pc:spChg>
        <pc:picChg chg="add del">
          <ac:chgData name="HAMMER, Caroline" userId="e8950d66-20db-46c4-9e5b-5068b91838e3" providerId="ADAL" clId="{306072B6-F7E2-43A7-AF9C-C4822C6108AB}" dt="2020-03-09T13:47:23.186" v="3868"/>
          <ac:picMkLst>
            <pc:docMk/>
            <pc:sldMk cId="1120532582" sldId="291"/>
            <ac:picMk id="4" creationId="{27CE2F5C-E533-47A4-9821-193C78F86E0A}"/>
          </ac:picMkLst>
        </pc:picChg>
        <pc:picChg chg="add del">
          <ac:chgData name="HAMMER, Caroline" userId="e8950d66-20db-46c4-9e5b-5068b91838e3" providerId="ADAL" clId="{306072B6-F7E2-43A7-AF9C-C4822C6108AB}" dt="2020-03-09T13:47:38.162" v="3870"/>
          <ac:picMkLst>
            <pc:docMk/>
            <pc:sldMk cId="1120532582" sldId="291"/>
            <ac:picMk id="5" creationId="{DCA5F366-614D-4364-8408-845A76598D48}"/>
          </ac:picMkLst>
        </pc:picChg>
        <pc:picChg chg="add del mod ord">
          <ac:chgData name="HAMMER, Caroline" userId="e8950d66-20db-46c4-9e5b-5068b91838e3" providerId="ADAL" clId="{306072B6-F7E2-43A7-AF9C-C4822C6108AB}" dt="2020-03-11T08:46:18.373" v="6725" actId="478"/>
          <ac:picMkLst>
            <pc:docMk/>
            <pc:sldMk cId="1120532582" sldId="291"/>
            <ac:picMk id="6" creationId="{6B2752F0-5507-45B4-839F-C41A01CBDD08}"/>
          </ac:picMkLst>
        </pc:picChg>
        <pc:picChg chg="add mod">
          <ac:chgData name="HAMMER, Caroline" userId="e8950d66-20db-46c4-9e5b-5068b91838e3" providerId="ADAL" clId="{306072B6-F7E2-43A7-AF9C-C4822C6108AB}" dt="2020-03-11T08:46:35.848" v="6727" actId="1076"/>
          <ac:picMkLst>
            <pc:docMk/>
            <pc:sldMk cId="1120532582" sldId="291"/>
            <ac:picMk id="9" creationId="{76B5BE9A-6CBF-4B11-80EC-4BB0D002A6FB}"/>
          </ac:picMkLst>
        </pc:picChg>
      </pc:sldChg>
      <pc:sldChg chg="del delDesignElem">
        <pc:chgData name="HAMMER, Caroline" userId="e8950d66-20db-46c4-9e5b-5068b91838e3" providerId="ADAL" clId="{306072B6-F7E2-43A7-AF9C-C4822C6108AB}" dt="2020-03-09T14:00:45.050" v="4347" actId="2696"/>
        <pc:sldMkLst>
          <pc:docMk/>
          <pc:sldMk cId="812307129" sldId="292"/>
        </pc:sldMkLst>
      </pc:sldChg>
      <pc:sldChg chg="add del">
        <pc:chgData name="HAMMER, Caroline" userId="e8950d66-20db-46c4-9e5b-5068b91838e3" providerId="ADAL" clId="{306072B6-F7E2-43A7-AF9C-C4822C6108AB}" dt="2020-03-09T14:00:31.165" v="4345" actId="2696"/>
        <pc:sldMkLst>
          <pc:docMk/>
          <pc:sldMk cId="47487310" sldId="293"/>
        </pc:sldMkLst>
      </pc:sldChg>
      <pc:sldChg chg="delSp add del setBg delDesignElem">
        <pc:chgData name="HAMMER, Caroline" userId="e8950d66-20db-46c4-9e5b-5068b91838e3" providerId="ADAL" clId="{306072B6-F7E2-43A7-AF9C-C4822C6108AB}" dt="2020-03-09T14:00:42.760" v="4346" actId="2696"/>
        <pc:sldMkLst>
          <pc:docMk/>
          <pc:sldMk cId="551114791" sldId="294"/>
        </pc:sldMkLst>
        <pc:spChg chg="del">
          <ac:chgData name="HAMMER, Caroline" userId="e8950d66-20db-46c4-9e5b-5068b91838e3" providerId="ADAL" clId="{306072B6-F7E2-43A7-AF9C-C4822C6108AB}" dt="2020-03-09T13:55:23.613" v="4304"/>
          <ac:spMkLst>
            <pc:docMk/>
            <pc:sldMk cId="551114791" sldId="294"/>
            <ac:spMk id="11" creationId="{1DB7C82F-AB7E-4F0C-B829-FA1B9C415180}"/>
          </ac:spMkLst>
        </pc:spChg>
      </pc:sldChg>
      <pc:sldChg chg="addSp delSp modSp add mod ord setBg setClrOvrMap">
        <pc:chgData name="HAMMER, Caroline" userId="e8950d66-20db-46c4-9e5b-5068b91838e3" providerId="ADAL" clId="{306072B6-F7E2-43A7-AF9C-C4822C6108AB}" dt="2020-03-11T08:59:06.970" v="6769" actId="14100"/>
        <pc:sldMkLst>
          <pc:docMk/>
          <pc:sldMk cId="1856116501" sldId="295"/>
        </pc:sldMkLst>
        <pc:spChg chg="del mod">
          <ac:chgData name="HAMMER, Caroline" userId="e8950d66-20db-46c4-9e5b-5068b91838e3" providerId="ADAL" clId="{306072B6-F7E2-43A7-AF9C-C4822C6108AB}" dt="2020-03-09T13:58:45.317" v="4327"/>
          <ac:spMkLst>
            <pc:docMk/>
            <pc:sldMk cId="1856116501" sldId="295"/>
            <ac:spMk id="2" creationId="{00C8370E-C03D-498B-8C86-AC73B3354D05}"/>
          </ac:spMkLst>
        </pc:spChg>
        <pc:spChg chg="del">
          <ac:chgData name="HAMMER, Caroline" userId="e8950d66-20db-46c4-9e5b-5068b91838e3" providerId="ADAL" clId="{306072B6-F7E2-43A7-AF9C-C4822C6108AB}" dt="2020-03-09T13:56:00.413" v="4306"/>
          <ac:spMkLst>
            <pc:docMk/>
            <pc:sldMk cId="1856116501" sldId="295"/>
            <ac:spMk id="3" creationId="{EDE78C9D-A4ED-4A56-866E-9C4E5F05249A}"/>
          </ac:spMkLst>
        </pc:spChg>
        <pc:spChg chg="add mod">
          <ac:chgData name="HAMMER, Caroline" userId="e8950d66-20db-46c4-9e5b-5068b91838e3" providerId="ADAL" clId="{306072B6-F7E2-43A7-AF9C-C4822C6108AB}" dt="2020-03-11T08:59:06.970" v="6769" actId="14100"/>
          <ac:spMkLst>
            <pc:docMk/>
            <pc:sldMk cId="1856116501" sldId="295"/>
            <ac:spMk id="6" creationId="{54682586-9E39-4EB6-91C9-0321CC8C1F9F}"/>
          </ac:spMkLst>
        </pc:spChg>
        <pc:spChg chg="add">
          <ac:chgData name="HAMMER, Caroline" userId="e8950d66-20db-46c4-9e5b-5068b91838e3" providerId="ADAL" clId="{306072B6-F7E2-43A7-AF9C-C4822C6108AB}" dt="2020-03-09T13:56:04.451" v="4307" actId="26606"/>
          <ac:spMkLst>
            <pc:docMk/>
            <pc:sldMk cId="1856116501" sldId="295"/>
            <ac:spMk id="9" creationId="{E49CC64F-7275-4E33-961B-0C5CDC439875}"/>
          </ac:spMkLst>
        </pc:spChg>
        <pc:picChg chg="add mod ord">
          <ac:chgData name="HAMMER, Caroline" userId="e8950d66-20db-46c4-9e5b-5068b91838e3" providerId="ADAL" clId="{306072B6-F7E2-43A7-AF9C-C4822C6108AB}" dt="2020-03-11T08:43:10.048" v="6705" actId="166"/>
          <ac:picMkLst>
            <pc:docMk/>
            <pc:sldMk cId="1856116501" sldId="295"/>
            <ac:picMk id="4" creationId="{D76BB0EE-CC2B-4FBB-92A7-DD9298F4C05F}"/>
          </ac:picMkLst>
        </pc:picChg>
      </pc:sldChg>
      <pc:sldChg chg="addSp delSp modSp add mod ord setBg modAnim setClrOvrMap">
        <pc:chgData name="HAMMER, Caroline" userId="e8950d66-20db-46c4-9e5b-5068b91838e3" providerId="ADAL" clId="{306072B6-F7E2-43A7-AF9C-C4822C6108AB}" dt="2020-03-11T08:47:25.340" v="6730" actId="14100"/>
        <pc:sldMkLst>
          <pc:docMk/>
          <pc:sldMk cId="3964260179" sldId="296"/>
        </pc:sldMkLst>
        <pc:spChg chg="mod">
          <ac:chgData name="HAMMER, Caroline" userId="e8950d66-20db-46c4-9e5b-5068b91838e3" providerId="ADAL" clId="{306072B6-F7E2-43A7-AF9C-C4822C6108AB}" dt="2020-03-09T13:58:07.162" v="4322" actId="26606"/>
          <ac:spMkLst>
            <pc:docMk/>
            <pc:sldMk cId="3964260179" sldId="296"/>
            <ac:spMk id="2" creationId="{E14AE035-7299-4214-94DE-FDADBAA1A1B5}"/>
          </ac:spMkLst>
        </pc:spChg>
        <pc:spChg chg="del">
          <ac:chgData name="HAMMER, Caroline" userId="e8950d66-20db-46c4-9e5b-5068b91838e3" providerId="ADAL" clId="{306072B6-F7E2-43A7-AF9C-C4822C6108AB}" dt="2020-03-09T13:56:34.475" v="4311"/>
          <ac:spMkLst>
            <pc:docMk/>
            <pc:sldMk cId="3964260179" sldId="296"/>
            <ac:spMk id="3" creationId="{11319751-C873-4ED1-952C-BDE19721709D}"/>
          </ac:spMkLst>
        </pc:spChg>
        <pc:spChg chg="add del mod">
          <ac:chgData name="HAMMER, Caroline" userId="e8950d66-20db-46c4-9e5b-5068b91838e3" providerId="ADAL" clId="{306072B6-F7E2-43A7-AF9C-C4822C6108AB}" dt="2020-03-11T08:41:24.291" v="6690" actId="478"/>
          <ac:spMkLst>
            <pc:docMk/>
            <pc:sldMk cId="3964260179" sldId="296"/>
            <ac:spMk id="4" creationId="{4D2C0EBB-C2FA-4D26-963C-68502E874D73}"/>
          </ac:spMkLst>
        </pc:spChg>
        <pc:spChg chg="add del mod">
          <ac:chgData name="HAMMER, Caroline" userId="e8950d66-20db-46c4-9e5b-5068b91838e3" providerId="ADAL" clId="{306072B6-F7E2-43A7-AF9C-C4822C6108AB}" dt="2020-03-09T13:58:07.162" v="4322" actId="26606"/>
          <ac:spMkLst>
            <pc:docMk/>
            <pc:sldMk cId="3964260179" sldId="296"/>
            <ac:spMk id="6" creationId="{CCE51F9B-BF54-40E5-8D3F-311951D7FA7B}"/>
          </ac:spMkLst>
        </pc:spChg>
        <pc:spChg chg="add del mod">
          <ac:chgData name="HAMMER, Caroline" userId="e8950d66-20db-46c4-9e5b-5068b91838e3" providerId="ADAL" clId="{306072B6-F7E2-43A7-AF9C-C4822C6108AB}" dt="2020-03-09T14:13:59.718" v="4530"/>
          <ac:spMkLst>
            <pc:docMk/>
            <pc:sldMk cId="3964260179" sldId="296"/>
            <ac:spMk id="7" creationId="{557CF407-F09D-41BB-87B1-2B773738E5EB}"/>
          </ac:spMkLst>
        </pc:spChg>
        <pc:spChg chg="add del">
          <ac:chgData name="HAMMER, Caroline" userId="e8950d66-20db-46c4-9e5b-5068b91838e3" providerId="ADAL" clId="{306072B6-F7E2-43A7-AF9C-C4822C6108AB}" dt="2020-03-09T13:57:10.596" v="4319" actId="26606"/>
          <ac:spMkLst>
            <pc:docMk/>
            <pc:sldMk cId="3964260179" sldId="296"/>
            <ac:spMk id="9" creationId="{1DB7C82F-AB7E-4F0C-B829-FA1B9C415180}"/>
          </ac:spMkLst>
        </pc:spChg>
        <pc:spChg chg="add mod">
          <ac:chgData name="HAMMER, Caroline" userId="e8950d66-20db-46c4-9e5b-5068b91838e3" providerId="ADAL" clId="{306072B6-F7E2-43A7-AF9C-C4822C6108AB}" dt="2020-03-11T08:47:25.340" v="6730" actId="14100"/>
          <ac:spMkLst>
            <pc:docMk/>
            <pc:sldMk cId="3964260179" sldId="296"/>
            <ac:spMk id="10" creationId="{ACBD5B7A-B6E4-4FF0-B7F5-B0A421A8175E}"/>
          </ac:spMkLst>
        </pc:spChg>
        <pc:spChg chg="add mod">
          <ac:chgData name="HAMMER, Caroline" userId="e8950d66-20db-46c4-9e5b-5068b91838e3" providerId="ADAL" clId="{306072B6-F7E2-43A7-AF9C-C4822C6108AB}" dt="2020-03-09T14:03:52.774" v="4377" actId="1076"/>
          <ac:spMkLst>
            <pc:docMk/>
            <pc:sldMk cId="3964260179" sldId="296"/>
            <ac:spMk id="12" creationId="{C964880C-E896-48AB-9AA6-FBB1FA696601}"/>
          </ac:spMkLst>
        </pc:spChg>
        <pc:spChg chg="add">
          <ac:chgData name="HAMMER, Caroline" userId="e8950d66-20db-46c4-9e5b-5068b91838e3" providerId="ADAL" clId="{306072B6-F7E2-43A7-AF9C-C4822C6108AB}" dt="2020-03-09T13:58:07.162" v="4322" actId="26606"/>
          <ac:spMkLst>
            <pc:docMk/>
            <pc:sldMk cId="3964260179" sldId="296"/>
            <ac:spMk id="13" creationId="{1DB7C82F-AB7E-4F0C-B829-FA1B9C415180}"/>
          </ac:spMkLst>
        </pc:spChg>
        <pc:picChg chg="add del mod">
          <ac:chgData name="HAMMER, Caroline" userId="e8950d66-20db-46c4-9e5b-5068b91838e3" providerId="ADAL" clId="{306072B6-F7E2-43A7-AF9C-C4822C6108AB}" dt="2020-03-09T13:57:52.499" v="4320" actId="478"/>
          <ac:picMkLst>
            <pc:docMk/>
            <pc:sldMk cId="3964260179" sldId="296"/>
            <ac:picMk id="4" creationId="{4A89488D-C4D0-40F0-AC57-0EA22FEC4F17}"/>
          </ac:picMkLst>
        </pc:picChg>
        <pc:picChg chg="add mod">
          <ac:chgData name="HAMMER, Caroline" userId="e8950d66-20db-46c4-9e5b-5068b91838e3" providerId="ADAL" clId="{306072B6-F7E2-43A7-AF9C-C4822C6108AB}" dt="2020-03-11T08:41:34.464" v="6693" actId="1076"/>
          <ac:picMkLst>
            <pc:docMk/>
            <pc:sldMk cId="3964260179" sldId="296"/>
            <ac:picMk id="7" creationId="{BCFF42D2-32FE-4497-8A2B-4A92F8149407}"/>
          </ac:picMkLst>
        </pc:picChg>
        <pc:picChg chg="add del mod">
          <ac:chgData name="HAMMER, Caroline" userId="e8950d66-20db-46c4-9e5b-5068b91838e3" providerId="ADAL" clId="{306072B6-F7E2-43A7-AF9C-C4822C6108AB}" dt="2020-03-09T14:13:57.487" v="4529"/>
          <ac:picMkLst>
            <pc:docMk/>
            <pc:sldMk cId="3964260179" sldId="296"/>
            <ac:picMk id="8" creationId="{CE019A7C-EF85-460A-A0E6-D28264977644}"/>
          </ac:picMkLst>
        </pc:picChg>
        <pc:picChg chg="add del mod">
          <ac:chgData name="HAMMER, Caroline" userId="e8950d66-20db-46c4-9e5b-5068b91838e3" providerId="ADAL" clId="{306072B6-F7E2-43A7-AF9C-C4822C6108AB}" dt="2020-03-09T14:03:20.785" v="4371"/>
          <ac:picMkLst>
            <pc:docMk/>
            <pc:sldMk cId="3964260179" sldId="296"/>
            <ac:picMk id="11" creationId="{A0FA648A-3E0B-4574-B727-68E0F6EBE44C}"/>
          </ac:picMkLst>
        </pc:picChg>
        <pc:picChg chg="add del mod">
          <ac:chgData name="HAMMER, Caroline" userId="e8950d66-20db-46c4-9e5b-5068b91838e3" providerId="ADAL" clId="{306072B6-F7E2-43A7-AF9C-C4822C6108AB}" dt="2020-03-11T08:40:56.048" v="6686" actId="478"/>
          <ac:picMkLst>
            <pc:docMk/>
            <pc:sldMk cId="3964260179" sldId="296"/>
            <ac:picMk id="14" creationId="{5045BF34-5002-4061-9A2A-2A81F96AE9C4}"/>
          </ac:picMkLst>
        </pc:picChg>
      </pc:sldChg>
      <pc:sldChg chg="addSp delSp modSp add del mod setBg setClrOvrMap">
        <pc:chgData name="HAMMER, Caroline" userId="e8950d66-20db-46c4-9e5b-5068b91838e3" providerId="ADAL" clId="{306072B6-F7E2-43A7-AF9C-C4822C6108AB}" dt="2020-03-09T13:57:10.179" v="4318"/>
        <pc:sldMkLst>
          <pc:docMk/>
          <pc:sldMk cId="2352085166" sldId="297"/>
        </pc:sldMkLst>
        <pc:spChg chg="mod">
          <ac:chgData name="HAMMER, Caroline" userId="e8950d66-20db-46c4-9e5b-5068b91838e3" providerId="ADAL" clId="{306072B6-F7E2-43A7-AF9C-C4822C6108AB}" dt="2020-03-09T13:57:09.145" v="4316" actId="26606"/>
          <ac:spMkLst>
            <pc:docMk/>
            <pc:sldMk cId="2352085166" sldId="297"/>
            <ac:spMk id="2" creationId="{117F5A52-6225-498B-8FF7-29A53EBBF160}"/>
          </ac:spMkLst>
        </pc:spChg>
        <pc:spChg chg="add del">
          <ac:chgData name="HAMMER, Caroline" userId="e8950d66-20db-46c4-9e5b-5068b91838e3" providerId="ADAL" clId="{306072B6-F7E2-43A7-AF9C-C4822C6108AB}" dt="2020-03-09T13:57:09.615" v="4317"/>
          <ac:spMkLst>
            <pc:docMk/>
            <pc:sldMk cId="2352085166" sldId="297"/>
            <ac:spMk id="3" creationId="{12E58059-1DA9-4F36-9FB4-D62969691280}"/>
          </ac:spMkLst>
        </pc:spChg>
        <pc:spChg chg="add del">
          <ac:chgData name="HAMMER, Caroline" userId="e8950d66-20db-46c4-9e5b-5068b91838e3" providerId="ADAL" clId="{306072B6-F7E2-43A7-AF9C-C4822C6108AB}" dt="2020-03-09T13:57:09.145" v="4316" actId="26606"/>
          <ac:spMkLst>
            <pc:docMk/>
            <pc:sldMk cId="2352085166" sldId="297"/>
            <ac:spMk id="9" creationId="{1DB7C82F-AB7E-4F0C-B829-FA1B9C415180}"/>
          </ac:spMkLst>
        </pc:spChg>
        <pc:picChg chg="add del mod">
          <ac:chgData name="HAMMER, Caroline" userId="e8950d66-20db-46c4-9e5b-5068b91838e3" providerId="ADAL" clId="{306072B6-F7E2-43A7-AF9C-C4822C6108AB}" dt="2020-03-09T13:57:09.615" v="4317"/>
          <ac:picMkLst>
            <pc:docMk/>
            <pc:sldMk cId="2352085166" sldId="297"/>
            <ac:picMk id="4" creationId="{46AA464B-8A05-4DF9-BABF-CC6BCA1A790B}"/>
          </ac:picMkLst>
        </pc:picChg>
      </pc:sldChg>
      <pc:sldChg chg="addSp delSp modSp add mod ord setBg modAnim setClrOvrMap">
        <pc:chgData name="HAMMER, Caroline" userId="e8950d66-20db-46c4-9e5b-5068b91838e3" providerId="ADAL" clId="{306072B6-F7E2-43A7-AF9C-C4822C6108AB}" dt="2020-03-11T08:47:47.886" v="6734" actId="14100"/>
        <pc:sldMkLst>
          <pc:docMk/>
          <pc:sldMk cId="3894095613" sldId="297"/>
        </pc:sldMkLst>
        <pc:spChg chg="add del mod">
          <ac:chgData name="HAMMER, Caroline" userId="e8950d66-20db-46c4-9e5b-5068b91838e3" providerId="ADAL" clId="{306072B6-F7E2-43A7-AF9C-C4822C6108AB}" dt="2020-03-11T08:42:43.002" v="6701" actId="478"/>
          <ac:spMkLst>
            <pc:docMk/>
            <pc:sldMk cId="3894095613" sldId="297"/>
            <ac:spMk id="2" creationId="{2227954C-ADC6-4DB5-BF61-DA5CF9CF8E30}"/>
          </ac:spMkLst>
        </pc:spChg>
        <pc:spChg chg="del mod">
          <ac:chgData name="HAMMER, Caroline" userId="e8950d66-20db-46c4-9e5b-5068b91838e3" providerId="ADAL" clId="{306072B6-F7E2-43A7-AF9C-C4822C6108AB}" dt="2020-03-09T14:06:49.166" v="4420" actId="478"/>
          <ac:spMkLst>
            <pc:docMk/>
            <pc:sldMk cId="3894095613" sldId="297"/>
            <ac:spMk id="2" creationId="{E7397189-EA2C-4CDB-B743-E43BBA8131E2}"/>
          </ac:spMkLst>
        </pc:spChg>
        <pc:spChg chg="del">
          <ac:chgData name="HAMMER, Caroline" userId="e8950d66-20db-46c4-9e5b-5068b91838e3" providerId="ADAL" clId="{306072B6-F7E2-43A7-AF9C-C4822C6108AB}" dt="2020-03-09T13:58:15.790" v="4324"/>
          <ac:spMkLst>
            <pc:docMk/>
            <pc:sldMk cId="3894095613" sldId="297"/>
            <ac:spMk id="3" creationId="{972EF711-DDD4-4EEF-B9EC-9ED38D64630C}"/>
          </ac:spMkLst>
        </pc:spChg>
        <pc:spChg chg="add mod">
          <ac:chgData name="HAMMER, Caroline" userId="e8950d66-20db-46c4-9e5b-5068b91838e3" providerId="ADAL" clId="{306072B6-F7E2-43A7-AF9C-C4822C6108AB}" dt="2020-03-11T08:47:47.886" v="6734" actId="14100"/>
          <ac:spMkLst>
            <pc:docMk/>
            <pc:sldMk cId="3894095613" sldId="297"/>
            <ac:spMk id="5" creationId="{913200CE-02F5-4360-9188-62BD39E373C0}"/>
          </ac:spMkLst>
        </pc:spChg>
        <pc:spChg chg="add mod">
          <ac:chgData name="HAMMER, Caroline" userId="e8950d66-20db-46c4-9e5b-5068b91838e3" providerId="ADAL" clId="{306072B6-F7E2-43A7-AF9C-C4822C6108AB}" dt="2020-03-10T10:43:31.465" v="6423" actId="1076"/>
          <ac:spMkLst>
            <pc:docMk/>
            <pc:sldMk cId="3894095613" sldId="297"/>
            <ac:spMk id="6" creationId="{00F382F3-8834-4CCB-BD88-522391A6FAB3}"/>
          </ac:spMkLst>
        </pc:spChg>
        <pc:spChg chg="add">
          <ac:chgData name="HAMMER, Caroline" userId="e8950d66-20db-46c4-9e5b-5068b91838e3" providerId="ADAL" clId="{306072B6-F7E2-43A7-AF9C-C4822C6108AB}" dt="2020-03-09T13:58:25.272" v="4325" actId="26606"/>
          <ac:spMkLst>
            <pc:docMk/>
            <pc:sldMk cId="3894095613" sldId="297"/>
            <ac:spMk id="9" creationId="{1DB7C82F-AB7E-4F0C-B829-FA1B9C415180}"/>
          </ac:spMkLst>
        </pc:spChg>
        <pc:picChg chg="add del mod">
          <ac:chgData name="HAMMER, Caroline" userId="e8950d66-20db-46c4-9e5b-5068b91838e3" providerId="ADAL" clId="{306072B6-F7E2-43A7-AF9C-C4822C6108AB}" dt="2020-03-11T08:42:38.167" v="6700"/>
          <ac:picMkLst>
            <pc:docMk/>
            <pc:sldMk cId="3894095613" sldId="297"/>
            <ac:picMk id="4" creationId="{D1CD367F-5D02-4BDD-8BC1-02FCC1A34E82}"/>
          </ac:picMkLst>
        </pc:picChg>
        <pc:picChg chg="add mod">
          <ac:chgData name="HAMMER, Caroline" userId="e8950d66-20db-46c4-9e5b-5068b91838e3" providerId="ADAL" clId="{306072B6-F7E2-43A7-AF9C-C4822C6108AB}" dt="2020-03-11T08:42:49.619" v="6702" actId="1076"/>
          <ac:picMkLst>
            <pc:docMk/>
            <pc:sldMk cId="3894095613" sldId="297"/>
            <ac:picMk id="7" creationId="{88029720-AD39-4FF2-BB24-0E8B5C4499C5}"/>
          </ac:picMkLst>
        </pc:picChg>
      </pc:sldChg>
      <pc:sldChg chg="modSp add ord">
        <pc:chgData name="HAMMER, Caroline" userId="e8950d66-20db-46c4-9e5b-5068b91838e3" providerId="ADAL" clId="{306072B6-F7E2-43A7-AF9C-C4822C6108AB}" dt="2020-03-11T08:30:33.626" v="6668" actId="14100"/>
        <pc:sldMkLst>
          <pc:docMk/>
          <pc:sldMk cId="2808886731" sldId="298"/>
        </pc:sldMkLst>
        <pc:spChg chg="mod">
          <ac:chgData name="HAMMER, Caroline" userId="e8950d66-20db-46c4-9e5b-5068b91838e3" providerId="ADAL" clId="{306072B6-F7E2-43A7-AF9C-C4822C6108AB}" dt="2020-03-11T08:30:33.626" v="6668" actId="14100"/>
          <ac:spMkLst>
            <pc:docMk/>
            <pc:sldMk cId="2808886731" sldId="298"/>
            <ac:spMk id="4" creationId="{3351B332-18C1-49F0-8BA2-76D43F19FDB4}"/>
          </ac:spMkLst>
        </pc:spChg>
      </pc:sldChg>
      <pc:sldChg chg="delSp add del setBg delDesignElem">
        <pc:chgData name="HAMMER, Caroline" userId="e8950d66-20db-46c4-9e5b-5068b91838e3" providerId="ADAL" clId="{306072B6-F7E2-43A7-AF9C-C4822C6108AB}" dt="2020-03-11T08:23:13.149" v="6479" actId="2696"/>
        <pc:sldMkLst>
          <pc:docMk/>
          <pc:sldMk cId="329936718" sldId="299"/>
        </pc:sldMkLst>
        <pc:spChg chg="del">
          <ac:chgData name="HAMMER, Caroline" userId="e8950d66-20db-46c4-9e5b-5068b91838e3" providerId="ADAL" clId="{306072B6-F7E2-43A7-AF9C-C4822C6108AB}" dt="2020-03-11T08:23:00.033" v="6478"/>
          <ac:spMkLst>
            <pc:docMk/>
            <pc:sldMk cId="329936718" sldId="299"/>
            <ac:spMk id="14" creationId="{823AC064-BC96-4F32-8AE1-B2FD38754823}"/>
          </ac:spMkLst>
        </pc:spChg>
        <pc:cxnChg chg="del">
          <ac:chgData name="HAMMER, Caroline" userId="e8950d66-20db-46c4-9e5b-5068b91838e3" providerId="ADAL" clId="{306072B6-F7E2-43A7-AF9C-C4822C6108AB}" dt="2020-03-11T08:23:00.033" v="6478"/>
          <ac:cxnSpMkLst>
            <pc:docMk/>
            <pc:sldMk cId="329936718" sldId="299"/>
            <ac:cxnSpMk id="16" creationId="{7E7C77BC-7138-40B1-A15B-20F57A494629}"/>
          </ac:cxnSpMkLst>
        </pc:cxnChg>
        <pc:cxnChg chg="del">
          <ac:chgData name="HAMMER, Caroline" userId="e8950d66-20db-46c4-9e5b-5068b91838e3" providerId="ADAL" clId="{306072B6-F7E2-43A7-AF9C-C4822C6108AB}" dt="2020-03-11T08:23:00.033" v="6478"/>
          <ac:cxnSpMkLst>
            <pc:docMk/>
            <pc:sldMk cId="329936718" sldId="299"/>
            <ac:cxnSpMk id="18" creationId="{DB146403-F3D6-484B-B2ED-97F9565D0370}"/>
          </ac:cxnSpMkLst>
        </pc:cxnChg>
      </pc:sldChg>
      <pc:sldChg chg="addSp delSp modSp add setBg">
        <pc:chgData name="HAMMER, Caroline" userId="e8950d66-20db-46c4-9e5b-5068b91838e3" providerId="ADAL" clId="{306072B6-F7E2-43A7-AF9C-C4822C6108AB}" dt="2020-03-11T09:19:27.191" v="8904" actId="20577"/>
        <pc:sldMkLst>
          <pc:docMk/>
          <pc:sldMk cId="4127436849" sldId="299"/>
        </pc:sldMkLst>
        <pc:spChg chg="mod">
          <ac:chgData name="HAMMER, Caroline" userId="e8950d66-20db-46c4-9e5b-5068b91838e3" providerId="ADAL" clId="{306072B6-F7E2-43A7-AF9C-C4822C6108AB}" dt="2020-03-11T09:19:27.191" v="8904" actId="20577"/>
          <ac:spMkLst>
            <pc:docMk/>
            <pc:sldMk cId="4127436849" sldId="299"/>
            <ac:spMk id="2" creationId="{7229E3CB-4E56-43E8-803E-92E53F5C937D}"/>
          </ac:spMkLst>
        </pc:spChg>
        <pc:spChg chg="del mod">
          <ac:chgData name="HAMMER, Caroline" userId="e8950d66-20db-46c4-9e5b-5068b91838e3" providerId="ADAL" clId="{306072B6-F7E2-43A7-AF9C-C4822C6108AB}" dt="2020-03-11T09:04:55.244" v="7708" actId="478"/>
          <ac:spMkLst>
            <pc:docMk/>
            <pc:sldMk cId="4127436849" sldId="299"/>
            <ac:spMk id="3" creationId="{DB4CC466-F6F2-42D2-9BA1-A0F3564690B6}"/>
          </ac:spMkLst>
        </pc:spChg>
        <pc:picChg chg="add mod">
          <ac:chgData name="HAMMER, Caroline" userId="e8950d66-20db-46c4-9e5b-5068b91838e3" providerId="ADAL" clId="{306072B6-F7E2-43A7-AF9C-C4822C6108AB}" dt="2020-03-11T09:18:34.973" v="8896" actId="1076"/>
          <ac:picMkLst>
            <pc:docMk/>
            <pc:sldMk cId="4127436849" sldId="299"/>
            <ac:picMk id="4" creationId="{2371D6BA-8074-4532-946E-A468BC29EF7D}"/>
          </ac:picMkLst>
        </pc:picChg>
      </pc:sldChg>
    </pc:docChg>
  </pc:docChgLst>
  <pc:docChgLst>
    <pc:chgData name="HAMMER, Caroline" userId="e8950d66-20db-46c4-9e5b-5068b91838e3" providerId="ADAL" clId="{DC2B62D6-D470-4D70-86CD-D50C211296D4}"/>
    <pc:docChg chg="undo custSel mod addSld delSld modSld sldOrd">
      <pc:chgData name="HAMMER, Caroline" userId="e8950d66-20db-46c4-9e5b-5068b91838e3" providerId="ADAL" clId="{DC2B62D6-D470-4D70-86CD-D50C211296D4}" dt="2020-03-05T16:32:59.888" v="7758" actId="1076"/>
      <pc:docMkLst>
        <pc:docMk/>
      </pc:docMkLst>
      <pc:sldChg chg="addSp modSp">
        <pc:chgData name="HAMMER, Caroline" userId="e8950d66-20db-46c4-9e5b-5068b91838e3" providerId="ADAL" clId="{DC2B62D6-D470-4D70-86CD-D50C211296D4}" dt="2020-03-05T16:00:25.134" v="7426" actId="1076"/>
        <pc:sldMkLst>
          <pc:docMk/>
          <pc:sldMk cId="1757947911" sldId="256"/>
        </pc:sldMkLst>
        <pc:picChg chg="add mod">
          <ac:chgData name="HAMMER, Caroline" userId="e8950d66-20db-46c4-9e5b-5068b91838e3" providerId="ADAL" clId="{DC2B62D6-D470-4D70-86CD-D50C211296D4}" dt="2020-03-05T15:59:28.249" v="7424" actId="1076"/>
          <ac:picMkLst>
            <pc:docMk/>
            <pc:sldMk cId="1757947911" sldId="256"/>
            <ac:picMk id="3" creationId="{C7AC9101-218B-419C-9635-98B5C4B24C66}"/>
          </ac:picMkLst>
        </pc:picChg>
        <pc:picChg chg="add mod">
          <ac:chgData name="HAMMER, Caroline" userId="e8950d66-20db-46c4-9e5b-5068b91838e3" providerId="ADAL" clId="{DC2B62D6-D470-4D70-86CD-D50C211296D4}" dt="2020-03-05T16:00:25.134" v="7426" actId="1076"/>
          <ac:picMkLst>
            <pc:docMk/>
            <pc:sldMk cId="1757947911" sldId="256"/>
            <ac:picMk id="4" creationId="{92B21FAB-DBA0-4A75-A30D-6AFE14C2169C}"/>
          </ac:picMkLst>
        </pc:picChg>
      </pc:sldChg>
      <pc:sldChg chg="setBg">
        <pc:chgData name="HAMMER, Caroline" userId="e8950d66-20db-46c4-9e5b-5068b91838e3" providerId="ADAL" clId="{DC2B62D6-D470-4D70-86CD-D50C211296D4}" dt="2020-03-05T14:23:18.506" v="4124"/>
        <pc:sldMkLst>
          <pc:docMk/>
          <pc:sldMk cId="3880572782" sldId="258"/>
        </pc:sldMkLst>
      </pc:sldChg>
      <pc:sldChg chg="del">
        <pc:chgData name="HAMMER, Caroline" userId="e8950d66-20db-46c4-9e5b-5068b91838e3" providerId="ADAL" clId="{DC2B62D6-D470-4D70-86CD-D50C211296D4}" dt="2020-03-04T15:13:16.511" v="2603" actId="2696"/>
        <pc:sldMkLst>
          <pc:docMk/>
          <pc:sldMk cId="513190840" sldId="259"/>
        </pc:sldMkLst>
      </pc:sldChg>
      <pc:sldChg chg="setBg">
        <pc:chgData name="HAMMER, Caroline" userId="e8950d66-20db-46c4-9e5b-5068b91838e3" providerId="ADAL" clId="{DC2B62D6-D470-4D70-86CD-D50C211296D4}" dt="2020-03-05T14:23:18.506" v="4124"/>
        <pc:sldMkLst>
          <pc:docMk/>
          <pc:sldMk cId="3107561554" sldId="260"/>
        </pc:sldMkLst>
      </pc:sldChg>
      <pc:sldChg chg="setBg">
        <pc:chgData name="HAMMER, Caroline" userId="e8950d66-20db-46c4-9e5b-5068b91838e3" providerId="ADAL" clId="{DC2B62D6-D470-4D70-86CD-D50C211296D4}" dt="2020-03-05T14:23:18.506" v="4124"/>
        <pc:sldMkLst>
          <pc:docMk/>
          <pc:sldMk cId="1737843659" sldId="261"/>
        </pc:sldMkLst>
      </pc:sldChg>
      <pc:sldChg chg="setBg">
        <pc:chgData name="HAMMER, Caroline" userId="e8950d66-20db-46c4-9e5b-5068b91838e3" providerId="ADAL" clId="{DC2B62D6-D470-4D70-86CD-D50C211296D4}" dt="2020-03-05T14:23:18.506" v="4124"/>
        <pc:sldMkLst>
          <pc:docMk/>
          <pc:sldMk cId="4210461104" sldId="263"/>
        </pc:sldMkLst>
      </pc:sldChg>
      <pc:sldChg chg="addSp delSp modSp mod setBg setClrOvrMap">
        <pc:chgData name="HAMMER, Caroline" userId="e8950d66-20db-46c4-9e5b-5068b91838e3" providerId="ADAL" clId="{DC2B62D6-D470-4D70-86CD-D50C211296D4}" dt="2020-03-05T16:32:59.888" v="7758" actId="1076"/>
        <pc:sldMkLst>
          <pc:docMk/>
          <pc:sldMk cId="3088614877" sldId="267"/>
        </pc:sldMkLst>
        <pc:spChg chg="add del mod ord">
          <ac:chgData name="HAMMER, Caroline" userId="e8950d66-20db-46c4-9e5b-5068b91838e3" providerId="ADAL" clId="{DC2B62D6-D470-4D70-86CD-D50C211296D4}" dt="2020-03-05T16:30:14.650" v="7654" actId="478"/>
          <ac:spMkLst>
            <pc:docMk/>
            <pc:sldMk cId="3088614877" sldId="267"/>
            <ac:spMk id="4" creationId="{35ABC595-EA99-48A1-B85E-6DD84CB98AA2}"/>
          </ac:spMkLst>
        </pc:spChg>
        <pc:spChg chg="add del mod">
          <ac:chgData name="HAMMER, Caroline" userId="e8950d66-20db-46c4-9e5b-5068b91838e3" providerId="ADAL" clId="{DC2B62D6-D470-4D70-86CD-D50C211296D4}" dt="2020-03-05T16:23:54.877" v="7575"/>
          <ac:spMkLst>
            <pc:docMk/>
            <pc:sldMk cId="3088614877" sldId="267"/>
            <ac:spMk id="7" creationId="{A941572F-C4C2-4B3A-8CC6-487834A8E5A2}"/>
          </ac:spMkLst>
        </pc:spChg>
        <pc:spChg chg="add del">
          <ac:chgData name="HAMMER, Caroline" userId="e8950d66-20db-46c4-9e5b-5068b91838e3" providerId="ADAL" clId="{DC2B62D6-D470-4D70-86CD-D50C211296D4}" dt="2020-03-05T16:23:52.780" v="7572"/>
          <ac:spMkLst>
            <pc:docMk/>
            <pc:sldMk cId="3088614877" sldId="267"/>
            <ac:spMk id="8" creationId="{DC36E2B4-DF29-4827-8FF6-8C94B7E092CD}"/>
          </ac:spMkLst>
        </pc:spChg>
        <pc:spChg chg="add del mod">
          <ac:chgData name="HAMMER, Caroline" userId="e8950d66-20db-46c4-9e5b-5068b91838e3" providerId="ADAL" clId="{DC2B62D6-D470-4D70-86CD-D50C211296D4}" dt="2020-03-05T16:26:48.565" v="7602"/>
          <ac:spMkLst>
            <pc:docMk/>
            <pc:sldMk cId="3088614877" sldId="267"/>
            <ac:spMk id="9" creationId="{492CE076-8483-4AFF-9FB1-7EEBFA1E977D}"/>
          </ac:spMkLst>
        </pc:spChg>
        <pc:spChg chg="add mod">
          <ac:chgData name="HAMMER, Caroline" userId="e8950d66-20db-46c4-9e5b-5068b91838e3" providerId="ADAL" clId="{DC2B62D6-D470-4D70-86CD-D50C211296D4}" dt="2020-03-05T16:32:06.689" v="7751" actId="1038"/>
          <ac:spMkLst>
            <pc:docMk/>
            <pc:sldMk cId="3088614877" sldId="267"/>
            <ac:spMk id="10" creationId="{82C12D26-FA13-4875-8F06-C6BD299F50E3}"/>
          </ac:spMkLst>
        </pc:spChg>
        <pc:spChg chg="add del">
          <ac:chgData name="HAMMER, Caroline" userId="e8950d66-20db-46c4-9e5b-5068b91838e3" providerId="ADAL" clId="{DC2B62D6-D470-4D70-86CD-D50C211296D4}" dt="2020-03-05T16:27:50.926" v="7613" actId="26606"/>
          <ac:spMkLst>
            <pc:docMk/>
            <pc:sldMk cId="3088614877" sldId="267"/>
            <ac:spMk id="11" creationId="{5E52985E-2553-471E-82AA-5ED7A329890A}"/>
          </ac:spMkLst>
        </pc:spChg>
        <pc:spChg chg="add mod">
          <ac:chgData name="HAMMER, Caroline" userId="e8950d66-20db-46c4-9e5b-5068b91838e3" providerId="ADAL" clId="{DC2B62D6-D470-4D70-86CD-D50C211296D4}" dt="2020-03-05T16:32:59.888" v="7758" actId="1076"/>
          <ac:spMkLst>
            <pc:docMk/>
            <pc:sldMk cId="3088614877" sldId="267"/>
            <ac:spMk id="12" creationId="{DCF54B93-74FC-46F5-AE41-4029ED75B7FE}"/>
          </ac:spMkLst>
        </pc:spChg>
        <pc:spChg chg="add mod">
          <ac:chgData name="HAMMER, Caroline" userId="e8950d66-20db-46c4-9e5b-5068b91838e3" providerId="ADAL" clId="{DC2B62D6-D470-4D70-86CD-D50C211296D4}" dt="2020-03-05T16:31:59.697" v="7748" actId="1038"/>
          <ac:spMkLst>
            <pc:docMk/>
            <pc:sldMk cId="3088614877" sldId="267"/>
            <ac:spMk id="14" creationId="{EA76BF47-726D-4C74-993B-787ADF6675B8}"/>
          </ac:spMkLst>
        </pc:spChg>
        <pc:spChg chg="add del">
          <ac:chgData name="HAMMER, Caroline" userId="e8950d66-20db-46c4-9e5b-5068b91838e3" providerId="ADAL" clId="{DC2B62D6-D470-4D70-86CD-D50C211296D4}" dt="2020-03-05T16:26:50.044" v="7606" actId="26606"/>
          <ac:spMkLst>
            <pc:docMk/>
            <pc:sldMk cId="3088614877" sldId="267"/>
            <ac:spMk id="15" creationId="{5E52985E-2553-471E-82AA-5ED7A329890A}"/>
          </ac:spMkLst>
        </pc:spChg>
        <pc:spChg chg="add">
          <ac:chgData name="HAMMER, Caroline" userId="e8950d66-20db-46c4-9e5b-5068b91838e3" providerId="ADAL" clId="{DC2B62D6-D470-4D70-86CD-D50C211296D4}" dt="2020-03-05T16:27:50.926" v="7613" actId="26606"/>
          <ac:spMkLst>
            <pc:docMk/>
            <pc:sldMk cId="3088614877" sldId="267"/>
            <ac:spMk id="17" creationId="{8ABFE404-8D65-4573-A3EF-6DF477936BA3}"/>
          </ac:spMkLst>
        </pc:spChg>
        <pc:spChg chg="add del">
          <ac:chgData name="HAMMER, Caroline" userId="e8950d66-20db-46c4-9e5b-5068b91838e3" providerId="ADAL" clId="{DC2B62D6-D470-4D70-86CD-D50C211296D4}" dt="2020-03-05T16:23:56.336" v="7576" actId="26606"/>
          <ac:spMkLst>
            <pc:docMk/>
            <pc:sldMk cId="3088614877" sldId="267"/>
            <ac:spMk id="18" creationId="{99899462-FC16-43B0-966B-FCA263450716}"/>
          </ac:spMkLst>
        </pc:spChg>
        <pc:picChg chg="add del">
          <ac:chgData name="HAMMER, Caroline" userId="e8950d66-20db-46c4-9e5b-5068b91838e3" providerId="ADAL" clId="{DC2B62D6-D470-4D70-86CD-D50C211296D4}" dt="2020-03-04T14:34:32.404" v="348"/>
          <ac:picMkLst>
            <pc:docMk/>
            <pc:sldMk cId="3088614877" sldId="267"/>
            <ac:picMk id="2" creationId="{94F12FB4-784C-484C-97BF-62D6173910B4}"/>
          </ac:picMkLst>
        </pc:picChg>
        <pc:picChg chg="add mod ord">
          <ac:chgData name="HAMMER, Caroline" userId="e8950d66-20db-46c4-9e5b-5068b91838e3" providerId="ADAL" clId="{DC2B62D6-D470-4D70-86CD-D50C211296D4}" dt="2020-03-05T16:29:00.207" v="7626" actId="1076"/>
          <ac:picMkLst>
            <pc:docMk/>
            <pc:sldMk cId="3088614877" sldId="267"/>
            <ac:picMk id="3" creationId="{3007B18E-8DA2-4341-88B8-DC6870E1278C}"/>
          </ac:picMkLst>
        </pc:picChg>
        <pc:picChg chg="add mod">
          <ac:chgData name="HAMMER, Caroline" userId="e8950d66-20db-46c4-9e5b-5068b91838e3" providerId="ADAL" clId="{DC2B62D6-D470-4D70-86CD-D50C211296D4}" dt="2020-03-05T16:27:50.926" v="7613" actId="26606"/>
          <ac:picMkLst>
            <pc:docMk/>
            <pc:sldMk cId="3088614877" sldId="267"/>
            <ac:picMk id="6" creationId="{0656DB01-5532-4349-BF9B-4529E4BDE5FD}"/>
          </ac:picMkLst>
        </pc:picChg>
        <pc:picChg chg="add mod">
          <ac:chgData name="HAMMER, Caroline" userId="e8950d66-20db-46c4-9e5b-5068b91838e3" providerId="ADAL" clId="{DC2B62D6-D470-4D70-86CD-D50C211296D4}" dt="2020-03-05T16:32:55.896" v="7757" actId="1076"/>
          <ac:picMkLst>
            <pc:docMk/>
            <pc:sldMk cId="3088614877" sldId="267"/>
            <ac:picMk id="21" creationId="{C766A4DF-E34B-46C5-B4E0-D90EA51C6EA0}"/>
          </ac:picMkLst>
        </pc:picChg>
        <pc:cxnChg chg="add del">
          <ac:chgData name="HAMMER, Caroline" userId="e8950d66-20db-46c4-9e5b-5068b91838e3" providerId="ADAL" clId="{DC2B62D6-D470-4D70-86CD-D50C211296D4}" dt="2020-03-05T16:27:50.926" v="7613" actId="26606"/>
          <ac:cxnSpMkLst>
            <pc:docMk/>
            <pc:sldMk cId="3088614877" sldId="267"/>
            <ac:cxnSpMk id="13" creationId="{DAE3ABC6-4042-4293-A7DF-F01181363B7E}"/>
          </ac:cxnSpMkLst>
        </pc:cxnChg>
        <pc:cxnChg chg="add del">
          <ac:chgData name="HAMMER, Caroline" userId="e8950d66-20db-46c4-9e5b-5068b91838e3" providerId="ADAL" clId="{DC2B62D6-D470-4D70-86CD-D50C211296D4}" dt="2020-03-05T16:26:50.044" v="7606" actId="26606"/>
          <ac:cxnSpMkLst>
            <pc:docMk/>
            <pc:sldMk cId="3088614877" sldId="267"/>
            <ac:cxnSpMk id="16" creationId="{DAE3ABC6-4042-4293-A7DF-F01181363B7E}"/>
          </ac:cxnSpMkLst>
        </pc:cxnChg>
        <pc:cxnChg chg="add">
          <ac:chgData name="HAMMER, Caroline" userId="e8950d66-20db-46c4-9e5b-5068b91838e3" providerId="ADAL" clId="{DC2B62D6-D470-4D70-86CD-D50C211296D4}" dt="2020-03-05T16:27:50.926" v="7613" actId="26606"/>
          <ac:cxnSpMkLst>
            <pc:docMk/>
            <pc:sldMk cId="3088614877" sldId="267"/>
            <ac:cxnSpMk id="19" creationId="{AF5191F1-A1C8-4AEE-8007-DF304E42B15E}"/>
          </ac:cxnSpMkLst>
        </pc:cxnChg>
        <pc:cxnChg chg="add del">
          <ac:chgData name="HAMMER, Caroline" userId="e8950d66-20db-46c4-9e5b-5068b91838e3" providerId="ADAL" clId="{DC2B62D6-D470-4D70-86CD-D50C211296D4}" dt="2020-03-05T16:23:56.336" v="7576" actId="26606"/>
          <ac:cxnSpMkLst>
            <pc:docMk/>
            <pc:sldMk cId="3088614877" sldId="267"/>
            <ac:cxnSpMk id="20" creationId="{AAFEA932-2DF1-410C-A00A-7A1E7DBF7511}"/>
          </ac:cxnSpMkLst>
        </pc:cxnChg>
      </pc:sldChg>
      <pc:sldChg chg="addSp delSp modSp modAnim">
        <pc:chgData name="HAMMER, Caroline" userId="e8950d66-20db-46c4-9e5b-5068b91838e3" providerId="ADAL" clId="{DC2B62D6-D470-4D70-86CD-D50C211296D4}" dt="2020-03-05T16:04:52.088" v="7546" actId="20577"/>
        <pc:sldMkLst>
          <pc:docMk/>
          <pc:sldMk cId="3297919543" sldId="268"/>
        </pc:sldMkLst>
        <pc:spChg chg="add mod">
          <ac:chgData name="HAMMER, Caroline" userId="e8950d66-20db-46c4-9e5b-5068b91838e3" providerId="ADAL" clId="{DC2B62D6-D470-4D70-86CD-D50C211296D4}" dt="2020-03-05T16:04:52.088" v="7546" actId="20577"/>
          <ac:spMkLst>
            <pc:docMk/>
            <pc:sldMk cId="3297919543" sldId="268"/>
            <ac:spMk id="2" creationId="{C58F670E-D519-4678-9BC5-7480B9992383}"/>
          </ac:spMkLst>
        </pc:spChg>
        <pc:spChg chg="add mod">
          <ac:chgData name="HAMMER, Caroline" userId="e8950d66-20db-46c4-9e5b-5068b91838e3" providerId="ADAL" clId="{DC2B62D6-D470-4D70-86CD-D50C211296D4}" dt="2020-03-05T16:01:43.978" v="7462" actId="1076"/>
          <ac:spMkLst>
            <pc:docMk/>
            <pc:sldMk cId="3297919543" sldId="268"/>
            <ac:spMk id="3" creationId="{3978A7C0-725D-4B1B-805B-10E73DF09B21}"/>
          </ac:spMkLst>
        </pc:spChg>
        <pc:spChg chg="mod">
          <ac:chgData name="HAMMER, Caroline" userId="e8950d66-20db-46c4-9e5b-5068b91838e3" providerId="ADAL" clId="{DC2B62D6-D470-4D70-86CD-D50C211296D4}" dt="2020-03-05T15:15:34.096" v="5843" actId="20577"/>
          <ac:spMkLst>
            <pc:docMk/>
            <pc:sldMk cId="3297919543" sldId="268"/>
            <ac:spMk id="4" creationId="{4B6273EE-327D-4D25-9A9F-49BE4935DE39}"/>
          </ac:spMkLst>
        </pc:spChg>
        <pc:spChg chg="add mod">
          <ac:chgData name="HAMMER, Caroline" userId="e8950d66-20db-46c4-9e5b-5068b91838e3" providerId="ADAL" clId="{DC2B62D6-D470-4D70-86CD-D50C211296D4}" dt="2020-03-05T15:40:11.437" v="7375" actId="14100"/>
          <ac:spMkLst>
            <pc:docMk/>
            <pc:sldMk cId="3297919543" sldId="268"/>
            <ac:spMk id="5" creationId="{D70DD51E-27C5-4FF0-952B-9B93500C2ADB}"/>
          </ac:spMkLst>
        </pc:spChg>
        <pc:spChg chg="add mod">
          <ac:chgData name="HAMMER, Caroline" userId="e8950d66-20db-46c4-9e5b-5068b91838e3" providerId="ADAL" clId="{DC2B62D6-D470-4D70-86CD-D50C211296D4}" dt="2020-03-05T15:39:49.220" v="7370" actId="1038"/>
          <ac:spMkLst>
            <pc:docMk/>
            <pc:sldMk cId="3297919543" sldId="268"/>
            <ac:spMk id="6" creationId="{6DD8FA4C-B230-4EE6-8D0F-2BBF8B0D07B7}"/>
          </ac:spMkLst>
        </pc:spChg>
        <pc:spChg chg="add del mod">
          <ac:chgData name="HAMMER, Caroline" userId="e8950d66-20db-46c4-9e5b-5068b91838e3" providerId="ADAL" clId="{DC2B62D6-D470-4D70-86CD-D50C211296D4}" dt="2020-03-05T15:18:51.078" v="5946"/>
          <ac:spMkLst>
            <pc:docMk/>
            <pc:sldMk cId="3297919543" sldId="268"/>
            <ac:spMk id="7" creationId="{B507569C-4057-450A-8C15-B374F86CF474}"/>
          </ac:spMkLst>
        </pc:spChg>
        <pc:spChg chg="add del mod">
          <ac:chgData name="HAMMER, Caroline" userId="e8950d66-20db-46c4-9e5b-5068b91838e3" providerId="ADAL" clId="{DC2B62D6-D470-4D70-86CD-D50C211296D4}" dt="2020-03-05T15:18:46.705" v="5944"/>
          <ac:spMkLst>
            <pc:docMk/>
            <pc:sldMk cId="3297919543" sldId="268"/>
            <ac:spMk id="8" creationId="{846079A8-0F02-4B0A-920C-9E3364477EC4}"/>
          </ac:spMkLst>
        </pc:spChg>
        <pc:spChg chg="add del mod">
          <ac:chgData name="HAMMER, Caroline" userId="e8950d66-20db-46c4-9e5b-5068b91838e3" providerId="ADAL" clId="{DC2B62D6-D470-4D70-86CD-D50C211296D4}" dt="2020-03-05T15:18:49.083" v="5945"/>
          <ac:spMkLst>
            <pc:docMk/>
            <pc:sldMk cId="3297919543" sldId="268"/>
            <ac:spMk id="9" creationId="{0357A3FC-9759-41AB-A546-E944055E38FC}"/>
          </ac:spMkLst>
        </pc:spChg>
        <pc:spChg chg="add mod">
          <ac:chgData name="HAMMER, Caroline" userId="e8950d66-20db-46c4-9e5b-5068b91838e3" providerId="ADAL" clId="{DC2B62D6-D470-4D70-86CD-D50C211296D4}" dt="2020-03-05T15:30:43.829" v="6473" actId="1036"/>
          <ac:spMkLst>
            <pc:docMk/>
            <pc:sldMk cId="3297919543" sldId="268"/>
            <ac:spMk id="10" creationId="{8534A7E8-222E-468A-B09E-C414EBA3F47B}"/>
          </ac:spMkLst>
        </pc:spChg>
        <pc:spChg chg="add del mod">
          <ac:chgData name="HAMMER, Caroline" userId="e8950d66-20db-46c4-9e5b-5068b91838e3" providerId="ADAL" clId="{DC2B62D6-D470-4D70-86CD-D50C211296D4}" dt="2020-03-05T15:17:08.405" v="5866" actId="478"/>
          <ac:spMkLst>
            <pc:docMk/>
            <pc:sldMk cId="3297919543" sldId="268"/>
            <ac:spMk id="11" creationId="{94EA2F6E-1B9A-4044-9758-9606EBB35697}"/>
          </ac:spMkLst>
        </pc:spChg>
        <pc:spChg chg="add del">
          <ac:chgData name="HAMMER, Caroline" userId="e8950d66-20db-46c4-9e5b-5068b91838e3" providerId="ADAL" clId="{DC2B62D6-D470-4D70-86CD-D50C211296D4}" dt="2020-03-05T15:17:15.916" v="5868"/>
          <ac:spMkLst>
            <pc:docMk/>
            <pc:sldMk cId="3297919543" sldId="268"/>
            <ac:spMk id="12" creationId="{EE324777-42A8-41EF-B5CE-B976FC445522}"/>
          </ac:spMkLst>
        </pc:spChg>
        <pc:spChg chg="add mod">
          <ac:chgData name="HAMMER, Caroline" userId="e8950d66-20db-46c4-9e5b-5068b91838e3" providerId="ADAL" clId="{DC2B62D6-D470-4D70-86CD-D50C211296D4}" dt="2020-03-05T15:40:07.149" v="7374" actId="1076"/>
          <ac:spMkLst>
            <pc:docMk/>
            <pc:sldMk cId="3297919543" sldId="268"/>
            <ac:spMk id="13" creationId="{0C643C68-DEEB-40FA-9778-06AA6748699A}"/>
          </ac:spMkLst>
        </pc:spChg>
        <pc:spChg chg="add mod ord">
          <ac:chgData name="HAMMER, Caroline" userId="e8950d66-20db-46c4-9e5b-5068b91838e3" providerId="ADAL" clId="{DC2B62D6-D470-4D70-86CD-D50C211296D4}" dt="2020-03-05T15:40:03.941" v="7373" actId="1076"/>
          <ac:spMkLst>
            <pc:docMk/>
            <pc:sldMk cId="3297919543" sldId="268"/>
            <ac:spMk id="14" creationId="{2266E182-A4C7-4C43-BB05-B30413FBE103}"/>
          </ac:spMkLst>
        </pc:spChg>
        <pc:spChg chg="add del mod">
          <ac:chgData name="HAMMER, Caroline" userId="e8950d66-20db-46c4-9e5b-5068b91838e3" providerId="ADAL" clId="{DC2B62D6-D470-4D70-86CD-D50C211296D4}" dt="2020-03-05T15:17:56.124" v="5893" actId="478"/>
          <ac:spMkLst>
            <pc:docMk/>
            <pc:sldMk cId="3297919543" sldId="268"/>
            <ac:spMk id="15" creationId="{BF569A2C-7275-40F0-A2B6-E0D97AC441E8}"/>
          </ac:spMkLst>
        </pc:spChg>
        <pc:spChg chg="add mod ord">
          <ac:chgData name="HAMMER, Caroline" userId="e8950d66-20db-46c4-9e5b-5068b91838e3" providerId="ADAL" clId="{DC2B62D6-D470-4D70-86CD-D50C211296D4}" dt="2020-03-05T15:39:55.476" v="7371" actId="1076"/>
          <ac:spMkLst>
            <pc:docMk/>
            <pc:sldMk cId="3297919543" sldId="268"/>
            <ac:spMk id="16" creationId="{24C37DCF-C8BA-4052-A100-90209E9B589F}"/>
          </ac:spMkLst>
        </pc:spChg>
        <pc:spChg chg="add mod ord">
          <ac:chgData name="HAMMER, Caroline" userId="e8950d66-20db-46c4-9e5b-5068b91838e3" providerId="ADAL" clId="{DC2B62D6-D470-4D70-86CD-D50C211296D4}" dt="2020-03-05T15:39:59.477" v="7372" actId="1076"/>
          <ac:spMkLst>
            <pc:docMk/>
            <pc:sldMk cId="3297919543" sldId="268"/>
            <ac:spMk id="17" creationId="{32E2F11F-FE38-4B52-9502-6507685D814A}"/>
          </ac:spMkLst>
        </pc:spChg>
        <pc:spChg chg="add mod">
          <ac:chgData name="HAMMER, Caroline" userId="e8950d66-20db-46c4-9e5b-5068b91838e3" providerId="ADAL" clId="{DC2B62D6-D470-4D70-86CD-D50C211296D4}" dt="2020-03-05T15:39:42.866" v="7346" actId="1076"/>
          <ac:spMkLst>
            <pc:docMk/>
            <pc:sldMk cId="3297919543" sldId="268"/>
            <ac:spMk id="18" creationId="{8A0528AF-7890-4516-A03E-3623CF5895F8}"/>
          </ac:spMkLst>
        </pc:spChg>
        <pc:spChg chg="add mod">
          <ac:chgData name="HAMMER, Caroline" userId="e8950d66-20db-46c4-9e5b-5068b91838e3" providerId="ADAL" clId="{DC2B62D6-D470-4D70-86CD-D50C211296D4}" dt="2020-03-05T15:39:29.528" v="7343" actId="14100"/>
          <ac:spMkLst>
            <pc:docMk/>
            <pc:sldMk cId="3297919543" sldId="268"/>
            <ac:spMk id="19" creationId="{7F1F66F2-8EEC-4D20-9ADD-A46B8A2AAFF5}"/>
          </ac:spMkLst>
        </pc:spChg>
        <pc:spChg chg="add mod">
          <ac:chgData name="HAMMER, Caroline" userId="e8950d66-20db-46c4-9e5b-5068b91838e3" providerId="ADAL" clId="{DC2B62D6-D470-4D70-86CD-D50C211296D4}" dt="2020-03-05T15:39:26.921" v="7342" actId="14100"/>
          <ac:spMkLst>
            <pc:docMk/>
            <pc:sldMk cId="3297919543" sldId="268"/>
            <ac:spMk id="20" creationId="{3762F977-55D4-4E5F-A6CF-D4AE90967C8D}"/>
          </ac:spMkLst>
        </pc:spChg>
        <pc:spChg chg="add del mod">
          <ac:chgData name="HAMMER, Caroline" userId="e8950d66-20db-46c4-9e5b-5068b91838e3" providerId="ADAL" clId="{DC2B62D6-D470-4D70-86CD-D50C211296D4}" dt="2020-03-05T15:22:40.832" v="5979" actId="478"/>
          <ac:spMkLst>
            <pc:docMk/>
            <pc:sldMk cId="3297919543" sldId="268"/>
            <ac:spMk id="21" creationId="{002952B3-4AF9-42CD-B209-2101EA524D43}"/>
          </ac:spMkLst>
        </pc:spChg>
        <pc:spChg chg="add del mod">
          <ac:chgData name="HAMMER, Caroline" userId="e8950d66-20db-46c4-9e5b-5068b91838e3" providerId="ADAL" clId="{DC2B62D6-D470-4D70-86CD-D50C211296D4}" dt="2020-03-05T15:22:40.834" v="5981"/>
          <ac:spMkLst>
            <pc:docMk/>
            <pc:sldMk cId="3297919543" sldId="268"/>
            <ac:spMk id="22" creationId="{1BBF7DD1-DAB9-4F11-96F3-1595C1634699}"/>
          </ac:spMkLst>
        </pc:spChg>
        <pc:spChg chg="add mod">
          <ac:chgData name="HAMMER, Caroline" userId="e8950d66-20db-46c4-9e5b-5068b91838e3" providerId="ADAL" clId="{DC2B62D6-D470-4D70-86CD-D50C211296D4}" dt="2020-03-05T15:40:21.643" v="7376" actId="1076"/>
          <ac:spMkLst>
            <pc:docMk/>
            <pc:sldMk cId="3297919543" sldId="268"/>
            <ac:spMk id="23" creationId="{03B0C02F-A4D6-4F48-805A-6C80E64F1616}"/>
          </ac:spMkLst>
        </pc:spChg>
        <pc:spChg chg="add del mod">
          <ac:chgData name="HAMMER, Caroline" userId="e8950d66-20db-46c4-9e5b-5068b91838e3" providerId="ADAL" clId="{DC2B62D6-D470-4D70-86CD-D50C211296D4}" dt="2020-03-05T15:39:04.004" v="7280"/>
          <ac:spMkLst>
            <pc:docMk/>
            <pc:sldMk cId="3297919543" sldId="268"/>
            <ac:spMk id="24" creationId="{6B81FDE0-24D8-4E5B-AFC0-0CF530823A88}"/>
          </ac:spMkLst>
        </pc:spChg>
        <pc:spChg chg="add mod">
          <ac:chgData name="HAMMER, Caroline" userId="e8950d66-20db-46c4-9e5b-5068b91838e3" providerId="ADAL" clId="{DC2B62D6-D470-4D70-86CD-D50C211296D4}" dt="2020-03-05T15:40:52.267" v="7382" actId="1076"/>
          <ac:spMkLst>
            <pc:docMk/>
            <pc:sldMk cId="3297919543" sldId="268"/>
            <ac:spMk id="25" creationId="{2689AF75-1A51-4605-836D-C28C4B52E429}"/>
          </ac:spMkLst>
        </pc:spChg>
        <pc:spChg chg="add del mod">
          <ac:chgData name="HAMMER, Caroline" userId="e8950d66-20db-46c4-9e5b-5068b91838e3" providerId="ADAL" clId="{DC2B62D6-D470-4D70-86CD-D50C211296D4}" dt="2020-03-05T16:02:09.812" v="7466"/>
          <ac:spMkLst>
            <pc:docMk/>
            <pc:sldMk cId="3297919543" sldId="268"/>
            <ac:spMk id="27" creationId="{4F5E4EA1-8AE2-4E3D-AFCA-D33A72790CED}"/>
          </ac:spMkLst>
        </pc:spChg>
        <pc:spChg chg="add mod">
          <ac:chgData name="HAMMER, Caroline" userId="e8950d66-20db-46c4-9e5b-5068b91838e3" providerId="ADAL" clId="{DC2B62D6-D470-4D70-86CD-D50C211296D4}" dt="2020-03-05T16:04:22.331" v="7520" actId="14100"/>
          <ac:spMkLst>
            <pc:docMk/>
            <pc:sldMk cId="3297919543" sldId="268"/>
            <ac:spMk id="28" creationId="{F6E1DF52-0A52-4898-A752-F57CD28B21D4}"/>
          </ac:spMkLst>
        </pc:spChg>
        <pc:picChg chg="add mod">
          <ac:chgData name="HAMMER, Caroline" userId="e8950d66-20db-46c4-9e5b-5068b91838e3" providerId="ADAL" clId="{DC2B62D6-D470-4D70-86CD-D50C211296D4}" dt="2020-03-05T16:04:26.437" v="7521" actId="1076"/>
          <ac:picMkLst>
            <pc:docMk/>
            <pc:sldMk cId="3297919543" sldId="268"/>
            <ac:picMk id="26" creationId="{1320C5A9-259F-44A6-9367-62F3A6BD2C1B}"/>
          </ac:picMkLst>
        </pc:picChg>
      </pc:sldChg>
      <pc:sldChg chg="addSp delSp modSp ord">
        <pc:chgData name="HAMMER, Caroline" userId="e8950d66-20db-46c4-9e5b-5068b91838e3" providerId="ADAL" clId="{DC2B62D6-D470-4D70-86CD-D50C211296D4}" dt="2020-03-05T14:59:09.517" v="5270" actId="14100"/>
        <pc:sldMkLst>
          <pc:docMk/>
          <pc:sldMk cId="3131955452" sldId="269"/>
        </pc:sldMkLst>
        <pc:spChg chg="add mod">
          <ac:chgData name="HAMMER, Caroline" userId="e8950d66-20db-46c4-9e5b-5068b91838e3" providerId="ADAL" clId="{DC2B62D6-D470-4D70-86CD-D50C211296D4}" dt="2020-03-05T14:59:09.517" v="5270" actId="14100"/>
          <ac:spMkLst>
            <pc:docMk/>
            <pc:sldMk cId="3131955452" sldId="269"/>
            <ac:spMk id="2" creationId="{CA711133-BCED-4F51-94C0-A2D5EE62B5DA}"/>
          </ac:spMkLst>
        </pc:spChg>
        <pc:spChg chg="mod">
          <ac:chgData name="HAMMER, Caroline" userId="e8950d66-20db-46c4-9e5b-5068b91838e3" providerId="ADAL" clId="{DC2B62D6-D470-4D70-86CD-D50C211296D4}" dt="2020-03-05T14:52:31.317" v="4861"/>
          <ac:spMkLst>
            <pc:docMk/>
            <pc:sldMk cId="3131955452" sldId="269"/>
            <ac:spMk id="4" creationId="{60190784-5AD2-4387-A48A-EEE1A3360D4D}"/>
          </ac:spMkLst>
        </pc:spChg>
        <pc:spChg chg="add del">
          <ac:chgData name="HAMMER, Caroline" userId="e8950d66-20db-46c4-9e5b-5068b91838e3" providerId="ADAL" clId="{DC2B62D6-D470-4D70-86CD-D50C211296D4}" dt="2020-03-04T15:31:14.216" v="3554" actId="478"/>
          <ac:spMkLst>
            <pc:docMk/>
            <pc:sldMk cId="3131955452" sldId="269"/>
            <ac:spMk id="5" creationId="{05DD034D-E5C2-4F1D-8AAF-F5059CFA9EED}"/>
          </ac:spMkLst>
        </pc:spChg>
        <pc:spChg chg="add del">
          <ac:chgData name="HAMMER, Caroline" userId="e8950d66-20db-46c4-9e5b-5068b91838e3" providerId="ADAL" clId="{DC2B62D6-D470-4D70-86CD-D50C211296D4}" dt="2020-03-04T15:31:07.281" v="3553" actId="478"/>
          <ac:spMkLst>
            <pc:docMk/>
            <pc:sldMk cId="3131955452" sldId="269"/>
            <ac:spMk id="6" creationId="{66328973-5616-482C-9DCF-0D654E6D41CF}"/>
          </ac:spMkLst>
        </pc:spChg>
        <pc:spChg chg="add del">
          <ac:chgData name="HAMMER, Caroline" userId="e8950d66-20db-46c4-9e5b-5068b91838e3" providerId="ADAL" clId="{DC2B62D6-D470-4D70-86CD-D50C211296D4}" dt="2020-03-04T15:31:22.021" v="3558" actId="478"/>
          <ac:spMkLst>
            <pc:docMk/>
            <pc:sldMk cId="3131955452" sldId="269"/>
            <ac:spMk id="7" creationId="{48B49B8E-97CA-4701-96A4-D9EAA6E0B96E}"/>
          </ac:spMkLst>
        </pc:spChg>
      </pc:sldChg>
      <pc:sldChg chg="del ord">
        <pc:chgData name="HAMMER, Caroline" userId="e8950d66-20db-46c4-9e5b-5068b91838e3" providerId="ADAL" clId="{DC2B62D6-D470-4D70-86CD-D50C211296D4}" dt="2020-03-05T15:14:22.561" v="5816" actId="2696"/>
        <pc:sldMkLst>
          <pc:docMk/>
          <pc:sldMk cId="829630416" sldId="270"/>
        </pc:sldMkLst>
      </pc:sldChg>
      <pc:sldChg chg="addSp delSp modSp ord modAnim">
        <pc:chgData name="HAMMER, Caroline" userId="e8950d66-20db-46c4-9e5b-5068b91838e3" providerId="ADAL" clId="{DC2B62D6-D470-4D70-86CD-D50C211296D4}" dt="2020-03-05T15:42:59.779" v="7415"/>
        <pc:sldMkLst>
          <pc:docMk/>
          <pc:sldMk cId="1342868076" sldId="271"/>
        </pc:sldMkLst>
        <pc:spChg chg="mod">
          <ac:chgData name="HAMMER, Caroline" userId="e8950d66-20db-46c4-9e5b-5068b91838e3" providerId="ADAL" clId="{DC2B62D6-D470-4D70-86CD-D50C211296D4}" dt="2020-03-05T14:34:41.038" v="4405" actId="20577"/>
          <ac:spMkLst>
            <pc:docMk/>
            <pc:sldMk cId="1342868076" sldId="271"/>
            <ac:spMk id="4" creationId="{E34AA39A-E5DD-498C-B469-3C6BADCB5819}"/>
          </ac:spMkLst>
        </pc:spChg>
        <pc:spChg chg="add mod">
          <ac:chgData name="HAMMER, Caroline" userId="e8950d66-20db-46c4-9e5b-5068b91838e3" providerId="ADAL" clId="{DC2B62D6-D470-4D70-86CD-D50C211296D4}" dt="2020-03-05T14:51:07.125" v="4806" actId="20577"/>
          <ac:spMkLst>
            <pc:docMk/>
            <pc:sldMk cId="1342868076" sldId="271"/>
            <ac:spMk id="5" creationId="{DB6E4A68-5E4C-4080-B954-0555D9B13EAD}"/>
          </ac:spMkLst>
        </pc:spChg>
        <pc:spChg chg="add mod">
          <ac:chgData name="HAMMER, Caroline" userId="e8950d66-20db-46c4-9e5b-5068b91838e3" providerId="ADAL" clId="{DC2B62D6-D470-4D70-86CD-D50C211296D4}" dt="2020-03-05T14:50:53.692" v="4792" actId="20577"/>
          <ac:spMkLst>
            <pc:docMk/>
            <pc:sldMk cId="1342868076" sldId="271"/>
            <ac:spMk id="6" creationId="{DE441735-572D-46F7-BBBC-063FF1AE42B3}"/>
          </ac:spMkLst>
        </pc:spChg>
        <pc:spChg chg="add mod">
          <ac:chgData name="HAMMER, Caroline" userId="e8950d66-20db-46c4-9e5b-5068b91838e3" providerId="ADAL" clId="{DC2B62D6-D470-4D70-86CD-D50C211296D4}" dt="2020-03-05T14:51:45.409" v="4855" actId="20577"/>
          <ac:spMkLst>
            <pc:docMk/>
            <pc:sldMk cId="1342868076" sldId="271"/>
            <ac:spMk id="7" creationId="{21E6F9B7-A3C4-411E-9246-78C6EB118AC3}"/>
          </ac:spMkLst>
        </pc:spChg>
        <pc:spChg chg="add del mod">
          <ac:chgData name="HAMMER, Caroline" userId="e8950d66-20db-46c4-9e5b-5068b91838e3" providerId="ADAL" clId="{DC2B62D6-D470-4D70-86CD-D50C211296D4}" dt="2020-03-05T14:36:46.646" v="4561" actId="478"/>
          <ac:spMkLst>
            <pc:docMk/>
            <pc:sldMk cId="1342868076" sldId="271"/>
            <ac:spMk id="8" creationId="{476D9423-38D6-40ED-979F-EE2ED223E79F}"/>
          </ac:spMkLst>
        </pc:spChg>
        <pc:spChg chg="add del mod">
          <ac:chgData name="HAMMER, Caroline" userId="e8950d66-20db-46c4-9e5b-5068b91838e3" providerId="ADAL" clId="{DC2B62D6-D470-4D70-86CD-D50C211296D4}" dt="2020-03-05T14:36:49.992" v="4562" actId="478"/>
          <ac:spMkLst>
            <pc:docMk/>
            <pc:sldMk cId="1342868076" sldId="271"/>
            <ac:spMk id="9" creationId="{4BC8E6FA-1756-43F5-9C4A-024DF612959C}"/>
          </ac:spMkLst>
        </pc:spChg>
        <pc:spChg chg="add mod">
          <ac:chgData name="HAMMER, Caroline" userId="e8950d66-20db-46c4-9e5b-5068b91838e3" providerId="ADAL" clId="{DC2B62D6-D470-4D70-86CD-D50C211296D4}" dt="2020-03-05T14:51:35.079" v="4838" actId="20577"/>
          <ac:spMkLst>
            <pc:docMk/>
            <pc:sldMk cId="1342868076" sldId="271"/>
            <ac:spMk id="10" creationId="{1B131D6D-E920-42A3-BBE3-E1A6D528D0D5}"/>
          </ac:spMkLst>
        </pc:spChg>
        <pc:spChg chg="add del">
          <ac:chgData name="HAMMER, Caroline" userId="e8950d66-20db-46c4-9e5b-5068b91838e3" providerId="ADAL" clId="{DC2B62D6-D470-4D70-86CD-D50C211296D4}" dt="2020-03-05T15:42:41.241" v="7411"/>
          <ac:spMkLst>
            <pc:docMk/>
            <pc:sldMk cId="1342868076" sldId="271"/>
            <ac:spMk id="15" creationId="{BC1486D6-462E-4600-93E0-2D032E4237C1}"/>
          </ac:spMkLst>
        </pc:spChg>
        <pc:picChg chg="add mod">
          <ac:chgData name="HAMMER, Caroline" userId="e8950d66-20db-46c4-9e5b-5068b91838e3" providerId="ADAL" clId="{DC2B62D6-D470-4D70-86CD-D50C211296D4}" dt="2020-03-05T14:48:33.457" v="4691" actId="1076"/>
          <ac:picMkLst>
            <pc:docMk/>
            <pc:sldMk cId="1342868076" sldId="271"/>
            <ac:picMk id="3" creationId="{685CE014-FBE2-4C81-A5DC-3FB956A9EE24}"/>
          </ac:picMkLst>
        </pc:picChg>
        <pc:picChg chg="add del mod">
          <ac:chgData name="HAMMER, Caroline" userId="e8950d66-20db-46c4-9e5b-5068b91838e3" providerId="ADAL" clId="{DC2B62D6-D470-4D70-86CD-D50C211296D4}" dt="2020-03-05T14:38:34.506" v="4578"/>
          <ac:picMkLst>
            <pc:docMk/>
            <pc:sldMk cId="1342868076" sldId="271"/>
            <ac:picMk id="12" creationId="{4688496A-63C7-4FA1-A47C-AD841D33001F}"/>
          </ac:picMkLst>
        </pc:picChg>
        <pc:picChg chg="add del mod modCrop">
          <ac:chgData name="HAMMER, Caroline" userId="e8950d66-20db-46c4-9e5b-5068b91838e3" providerId="ADAL" clId="{DC2B62D6-D470-4D70-86CD-D50C211296D4}" dt="2020-03-05T14:42:33.606" v="4589"/>
          <ac:picMkLst>
            <pc:docMk/>
            <pc:sldMk cId="1342868076" sldId="271"/>
            <ac:picMk id="14" creationId="{C2451F73-08D5-4B28-B7B4-27D8E6E48957}"/>
          </ac:picMkLst>
        </pc:picChg>
        <pc:picChg chg="add mod">
          <ac:chgData name="HAMMER, Caroline" userId="e8950d66-20db-46c4-9e5b-5068b91838e3" providerId="ADAL" clId="{DC2B62D6-D470-4D70-86CD-D50C211296D4}" dt="2020-03-05T14:43:06.668" v="4597" actId="1076"/>
          <ac:picMkLst>
            <pc:docMk/>
            <pc:sldMk cId="1342868076" sldId="271"/>
            <ac:picMk id="16" creationId="{C2451F73-08D5-4B28-B7B4-27D8E6E48957}"/>
          </ac:picMkLst>
        </pc:picChg>
        <pc:picChg chg="add mod">
          <ac:chgData name="HAMMER, Caroline" userId="e8950d66-20db-46c4-9e5b-5068b91838e3" providerId="ADAL" clId="{DC2B62D6-D470-4D70-86CD-D50C211296D4}" dt="2020-03-05T14:43:03.444" v="4596" actId="1076"/>
          <ac:picMkLst>
            <pc:docMk/>
            <pc:sldMk cId="1342868076" sldId="271"/>
            <ac:picMk id="17" creationId="{7B0ABE95-BF34-4A99-B0E9-EBB31A291F31}"/>
          </ac:picMkLst>
        </pc:picChg>
        <pc:picChg chg="add mod">
          <ac:chgData name="HAMMER, Caroline" userId="e8950d66-20db-46c4-9e5b-5068b91838e3" providerId="ADAL" clId="{DC2B62D6-D470-4D70-86CD-D50C211296D4}" dt="2020-03-05T14:44:28.077" v="4603" actId="1076"/>
          <ac:picMkLst>
            <pc:docMk/>
            <pc:sldMk cId="1342868076" sldId="271"/>
            <ac:picMk id="18" creationId="{715BA4CA-B431-4AD6-B414-CEDE6A5B7280}"/>
          </ac:picMkLst>
        </pc:picChg>
        <pc:picChg chg="add del mod">
          <ac:chgData name="HAMMER, Caroline" userId="e8950d66-20db-46c4-9e5b-5068b91838e3" providerId="ADAL" clId="{DC2B62D6-D470-4D70-86CD-D50C211296D4}" dt="2020-03-05T14:45:19.523" v="4613"/>
          <ac:picMkLst>
            <pc:docMk/>
            <pc:sldMk cId="1342868076" sldId="271"/>
            <ac:picMk id="19" creationId="{202ADF49-FE35-4707-88BE-4E8E57A11166}"/>
          </ac:picMkLst>
        </pc:picChg>
        <pc:picChg chg="add mod">
          <ac:chgData name="HAMMER, Caroline" userId="e8950d66-20db-46c4-9e5b-5068b91838e3" providerId="ADAL" clId="{DC2B62D6-D470-4D70-86CD-D50C211296D4}" dt="2020-03-05T14:48:57.533" v="4698" actId="1076"/>
          <ac:picMkLst>
            <pc:docMk/>
            <pc:sldMk cId="1342868076" sldId="271"/>
            <ac:picMk id="1026" creationId="{77D43913-D3B3-454F-8CF0-2AADBB4DD52F}"/>
          </ac:picMkLst>
        </pc:picChg>
      </pc:sldChg>
      <pc:sldChg chg="addSp delSp modSp">
        <pc:chgData name="HAMMER, Caroline" userId="e8950d66-20db-46c4-9e5b-5068b91838e3" providerId="ADAL" clId="{DC2B62D6-D470-4D70-86CD-D50C211296D4}" dt="2020-03-04T15:13:07.744" v="2602"/>
        <pc:sldMkLst>
          <pc:docMk/>
          <pc:sldMk cId="869204918" sldId="272"/>
        </pc:sldMkLst>
        <pc:spChg chg="add del mod">
          <ac:chgData name="HAMMER, Caroline" userId="e8950d66-20db-46c4-9e5b-5068b91838e3" providerId="ADAL" clId="{DC2B62D6-D470-4D70-86CD-D50C211296D4}" dt="2020-03-04T15:13:07.744" v="2602"/>
          <ac:spMkLst>
            <pc:docMk/>
            <pc:sldMk cId="869204918" sldId="272"/>
            <ac:spMk id="2" creationId="{9A249F4E-008E-40F4-B212-52F1DEFA1EBB}"/>
          </ac:spMkLst>
        </pc:spChg>
        <pc:spChg chg="mod">
          <ac:chgData name="HAMMER, Caroline" userId="e8950d66-20db-46c4-9e5b-5068b91838e3" providerId="ADAL" clId="{DC2B62D6-D470-4D70-86CD-D50C211296D4}" dt="2020-03-04T15:12:53.105" v="2600" actId="6549"/>
          <ac:spMkLst>
            <pc:docMk/>
            <pc:sldMk cId="869204918" sldId="272"/>
            <ac:spMk id="6" creationId="{A15F88BF-8C28-4952-8E16-AAD06A7A06B6}"/>
          </ac:spMkLst>
        </pc:spChg>
        <pc:picChg chg="add mod">
          <ac:chgData name="HAMMER, Caroline" userId="e8950d66-20db-46c4-9e5b-5068b91838e3" providerId="ADAL" clId="{DC2B62D6-D470-4D70-86CD-D50C211296D4}" dt="2020-03-04T15:12:18.443" v="2595" actId="1076"/>
          <ac:picMkLst>
            <pc:docMk/>
            <pc:sldMk cId="869204918" sldId="272"/>
            <ac:picMk id="3" creationId="{0894CEA4-5EDC-4EE5-AEFE-60F93E0D5BBA}"/>
          </ac:picMkLst>
        </pc:picChg>
      </pc:sldChg>
      <pc:sldChg chg="modSp ord">
        <pc:chgData name="HAMMER, Caroline" userId="e8950d66-20db-46c4-9e5b-5068b91838e3" providerId="ADAL" clId="{DC2B62D6-D470-4D70-86CD-D50C211296D4}" dt="2020-03-04T15:02:02.316" v="1431" actId="1076"/>
        <pc:sldMkLst>
          <pc:docMk/>
          <pc:sldMk cId="4064060384" sldId="273"/>
        </pc:sldMkLst>
        <pc:picChg chg="mod modCrop">
          <ac:chgData name="HAMMER, Caroline" userId="e8950d66-20db-46c4-9e5b-5068b91838e3" providerId="ADAL" clId="{DC2B62D6-D470-4D70-86CD-D50C211296D4}" dt="2020-03-04T15:02:00.518" v="1430" actId="688"/>
          <ac:picMkLst>
            <pc:docMk/>
            <pc:sldMk cId="4064060384" sldId="273"/>
            <ac:picMk id="5" creationId="{26B883D9-072C-4F7C-8133-1326DDA0D4B0}"/>
          </ac:picMkLst>
        </pc:picChg>
        <pc:picChg chg="mod">
          <ac:chgData name="HAMMER, Caroline" userId="e8950d66-20db-46c4-9e5b-5068b91838e3" providerId="ADAL" clId="{DC2B62D6-D470-4D70-86CD-D50C211296D4}" dt="2020-03-04T15:02:02.316" v="1431" actId="1076"/>
          <ac:picMkLst>
            <pc:docMk/>
            <pc:sldMk cId="4064060384" sldId="273"/>
            <ac:picMk id="7" creationId="{18949BAA-E86D-4D0E-9B0D-70970567BC55}"/>
          </ac:picMkLst>
        </pc:picChg>
      </pc:sldChg>
      <pc:sldChg chg="modSp">
        <pc:chgData name="HAMMER, Caroline" userId="e8950d66-20db-46c4-9e5b-5068b91838e3" providerId="ADAL" clId="{DC2B62D6-D470-4D70-86CD-D50C211296D4}" dt="2020-03-04T15:11:42.192" v="2591" actId="20577"/>
        <pc:sldMkLst>
          <pc:docMk/>
          <pc:sldMk cId="4075007658" sldId="274"/>
        </pc:sldMkLst>
        <pc:spChg chg="mod">
          <ac:chgData name="HAMMER, Caroline" userId="e8950d66-20db-46c4-9e5b-5068b91838e3" providerId="ADAL" clId="{DC2B62D6-D470-4D70-86CD-D50C211296D4}" dt="2020-03-04T15:11:42.192" v="2591" actId="20577"/>
          <ac:spMkLst>
            <pc:docMk/>
            <pc:sldMk cId="4075007658" sldId="274"/>
            <ac:spMk id="2" creationId="{AF5653D7-7680-4A71-B317-041280DE7AC2}"/>
          </ac:spMkLst>
        </pc:spChg>
      </pc:sldChg>
      <pc:sldChg chg="setBg">
        <pc:chgData name="HAMMER, Caroline" userId="e8950d66-20db-46c4-9e5b-5068b91838e3" providerId="ADAL" clId="{DC2B62D6-D470-4D70-86CD-D50C211296D4}" dt="2020-03-05T14:23:18.506" v="4124"/>
        <pc:sldMkLst>
          <pc:docMk/>
          <pc:sldMk cId="530442333" sldId="275"/>
        </pc:sldMkLst>
      </pc:sldChg>
      <pc:sldChg chg="addSp delSp modSp add del">
        <pc:chgData name="HAMMER, Caroline" userId="e8950d66-20db-46c4-9e5b-5068b91838e3" providerId="ADAL" clId="{DC2B62D6-D470-4D70-86CD-D50C211296D4}" dt="2020-03-04T15:02:15.504" v="1432" actId="2696"/>
        <pc:sldMkLst>
          <pc:docMk/>
          <pc:sldMk cId="1761319233" sldId="277"/>
        </pc:sldMkLst>
        <pc:spChg chg="del mod">
          <ac:chgData name="HAMMER, Caroline" userId="e8950d66-20db-46c4-9e5b-5068b91838e3" providerId="ADAL" clId="{DC2B62D6-D470-4D70-86CD-D50C211296D4}" dt="2020-03-04T14:37:51.926" v="510" actId="478"/>
          <ac:spMkLst>
            <pc:docMk/>
            <pc:sldMk cId="1761319233" sldId="277"/>
            <ac:spMk id="2" creationId="{D3F46968-8BAA-47CE-AE8B-A7E4BCB58F68}"/>
          </ac:spMkLst>
        </pc:spChg>
        <pc:spChg chg="del mod">
          <ac:chgData name="HAMMER, Caroline" userId="e8950d66-20db-46c4-9e5b-5068b91838e3" providerId="ADAL" clId="{DC2B62D6-D470-4D70-86CD-D50C211296D4}" dt="2020-03-04T15:00:15.691" v="1417" actId="478"/>
          <ac:spMkLst>
            <pc:docMk/>
            <pc:sldMk cId="1761319233" sldId="277"/>
            <ac:spMk id="3" creationId="{78B681A6-BB21-4341-A658-E0AA590B16E6}"/>
          </ac:spMkLst>
        </pc:spChg>
        <pc:spChg chg="add mod">
          <ac:chgData name="HAMMER, Caroline" userId="e8950d66-20db-46c4-9e5b-5068b91838e3" providerId="ADAL" clId="{DC2B62D6-D470-4D70-86CD-D50C211296D4}" dt="2020-03-04T15:00:03.096" v="1414" actId="20577"/>
          <ac:spMkLst>
            <pc:docMk/>
            <pc:sldMk cId="1761319233" sldId="277"/>
            <ac:spMk id="4" creationId="{A4C7E926-1EF0-4E6B-9C0D-9E045E9E1384}"/>
          </ac:spMkLst>
        </pc:spChg>
        <pc:spChg chg="add mod">
          <ac:chgData name="HAMMER, Caroline" userId="e8950d66-20db-46c4-9e5b-5068b91838e3" providerId="ADAL" clId="{DC2B62D6-D470-4D70-86CD-D50C211296D4}" dt="2020-03-04T14:38:22.696" v="514" actId="207"/>
          <ac:spMkLst>
            <pc:docMk/>
            <pc:sldMk cId="1761319233" sldId="277"/>
            <ac:spMk id="5" creationId="{D5D97B72-0502-4DF3-A054-2653504897BD}"/>
          </ac:spMkLst>
        </pc:spChg>
        <pc:spChg chg="add del mod">
          <ac:chgData name="HAMMER, Caroline" userId="e8950d66-20db-46c4-9e5b-5068b91838e3" providerId="ADAL" clId="{DC2B62D6-D470-4D70-86CD-D50C211296D4}" dt="2020-03-04T15:00:07.809" v="1415" actId="478"/>
          <ac:spMkLst>
            <pc:docMk/>
            <pc:sldMk cId="1761319233" sldId="277"/>
            <ac:spMk id="6" creationId="{3CF01C8C-45FA-4403-8D29-1BA8A51F133B}"/>
          </ac:spMkLst>
        </pc:spChg>
        <pc:spChg chg="add mod">
          <ac:chgData name="HAMMER, Caroline" userId="e8950d66-20db-46c4-9e5b-5068b91838e3" providerId="ADAL" clId="{DC2B62D6-D470-4D70-86CD-D50C211296D4}" dt="2020-03-04T14:59:36.325" v="1363" actId="20577"/>
          <ac:spMkLst>
            <pc:docMk/>
            <pc:sldMk cId="1761319233" sldId="277"/>
            <ac:spMk id="7" creationId="{EBFACC43-5A06-412B-92A8-DA6867FFE398}"/>
          </ac:spMkLst>
        </pc:spChg>
      </pc:sldChg>
      <pc:sldChg chg="addSp delSp modSp add del">
        <pc:chgData name="HAMMER, Caroline" userId="e8950d66-20db-46c4-9e5b-5068b91838e3" providerId="ADAL" clId="{DC2B62D6-D470-4D70-86CD-D50C211296D4}" dt="2020-03-05T15:43:04.550" v="7418" actId="2696"/>
        <pc:sldMkLst>
          <pc:docMk/>
          <pc:sldMk cId="513978103" sldId="278"/>
        </pc:sldMkLst>
        <pc:spChg chg="del">
          <ac:chgData name="HAMMER, Caroline" userId="e8950d66-20db-46c4-9e5b-5068b91838e3" providerId="ADAL" clId="{DC2B62D6-D470-4D70-86CD-D50C211296D4}" dt="2020-03-04T14:46:12.245" v="1236" actId="478"/>
          <ac:spMkLst>
            <pc:docMk/>
            <pc:sldMk cId="513978103" sldId="278"/>
            <ac:spMk id="2" creationId="{D8D34B99-A61C-4332-B6EF-A4DD8B48ADD5}"/>
          </ac:spMkLst>
        </pc:spChg>
        <pc:spChg chg="del">
          <ac:chgData name="HAMMER, Caroline" userId="e8950d66-20db-46c4-9e5b-5068b91838e3" providerId="ADAL" clId="{DC2B62D6-D470-4D70-86CD-D50C211296D4}" dt="2020-03-04T14:46:15.901" v="1237" actId="478"/>
          <ac:spMkLst>
            <pc:docMk/>
            <pc:sldMk cId="513978103" sldId="278"/>
            <ac:spMk id="3" creationId="{D7380790-B330-4BA7-8150-1B062540E77F}"/>
          </ac:spMkLst>
        </pc:spChg>
        <pc:spChg chg="add del mod">
          <ac:chgData name="HAMMER, Caroline" userId="e8950d66-20db-46c4-9e5b-5068b91838e3" providerId="ADAL" clId="{DC2B62D6-D470-4D70-86CD-D50C211296D4}" dt="2020-03-04T14:46:25.154" v="1240" actId="478"/>
          <ac:spMkLst>
            <pc:docMk/>
            <pc:sldMk cId="513978103" sldId="278"/>
            <ac:spMk id="4" creationId="{E8B436CD-7169-466C-A9E2-B090F5196F71}"/>
          </ac:spMkLst>
        </pc:spChg>
        <pc:spChg chg="add mod">
          <ac:chgData name="HAMMER, Caroline" userId="e8950d66-20db-46c4-9e5b-5068b91838e3" providerId="ADAL" clId="{DC2B62D6-D470-4D70-86CD-D50C211296D4}" dt="2020-03-04T15:29:37.645" v="3524" actId="20577"/>
          <ac:spMkLst>
            <pc:docMk/>
            <pc:sldMk cId="513978103" sldId="278"/>
            <ac:spMk id="5" creationId="{994EE5B2-6289-4903-9474-D90D327A54D5}"/>
          </ac:spMkLst>
        </pc:spChg>
        <pc:picChg chg="add del mod">
          <ac:chgData name="HAMMER, Caroline" userId="e8950d66-20db-46c4-9e5b-5068b91838e3" providerId="ADAL" clId="{DC2B62D6-D470-4D70-86CD-D50C211296D4}" dt="2020-03-05T13:56:15.063" v="3966"/>
          <ac:picMkLst>
            <pc:docMk/>
            <pc:sldMk cId="513978103" sldId="278"/>
            <ac:picMk id="6" creationId="{FC799494-4217-46DC-85E6-4F3394C137F6}"/>
          </ac:picMkLst>
        </pc:picChg>
        <pc:picChg chg="add del mod">
          <ac:chgData name="HAMMER, Caroline" userId="e8950d66-20db-46c4-9e5b-5068b91838e3" providerId="ADAL" clId="{DC2B62D6-D470-4D70-86CD-D50C211296D4}" dt="2020-03-04T14:47:24.732" v="1266"/>
          <ac:picMkLst>
            <pc:docMk/>
            <pc:sldMk cId="513978103" sldId="278"/>
            <ac:picMk id="7" creationId="{300C9892-F767-4183-82EA-83BB05D17C46}"/>
          </ac:picMkLst>
        </pc:picChg>
        <pc:picChg chg="add mod">
          <ac:chgData name="HAMMER, Caroline" userId="e8950d66-20db-46c4-9e5b-5068b91838e3" providerId="ADAL" clId="{DC2B62D6-D470-4D70-86CD-D50C211296D4}" dt="2020-03-05T14:24:08.290" v="4125" actId="1076"/>
          <ac:picMkLst>
            <pc:docMk/>
            <pc:sldMk cId="513978103" sldId="278"/>
            <ac:picMk id="7" creationId="{FC799494-4217-46DC-85E6-4F3394C137F6}"/>
          </ac:picMkLst>
        </pc:picChg>
        <pc:picChg chg="add del mod">
          <ac:chgData name="HAMMER, Caroline" userId="e8950d66-20db-46c4-9e5b-5068b91838e3" providerId="ADAL" clId="{DC2B62D6-D470-4D70-86CD-D50C211296D4}" dt="2020-03-05T14:25:49.042" v="4138"/>
          <ac:picMkLst>
            <pc:docMk/>
            <pc:sldMk cId="513978103" sldId="278"/>
            <ac:picMk id="8" creationId="{37BAFCE6-8666-45B9-BAF8-FE7CADF8A819}"/>
          </ac:picMkLst>
        </pc:picChg>
        <pc:picChg chg="add del mod">
          <ac:chgData name="HAMMER, Caroline" userId="e8950d66-20db-46c4-9e5b-5068b91838e3" providerId="ADAL" clId="{DC2B62D6-D470-4D70-86CD-D50C211296D4}" dt="2020-03-04T14:50:54.323" v="1285"/>
          <ac:picMkLst>
            <pc:docMk/>
            <pc:sldMk cId="513978103" sldId="278"/>
            <ac:picMk id="8" creationId="{84F970C1-283C-4720-A5EA-77579DE49E46}"/>
          </ac:picMkLst>
        </pc:picChg>
        <pc:picChg chg="add del mod">
          <ac:chgData name="HAMMER, Caroline" userId="e8950d66-20db-46c4-9e5b-5068b91838e3" providerId="ADAL" clId="{DC2B62D6-D470-4D70-86CD-D50C211296D4}" dt="2020-03-05T13:56:16.639" v="3967"/>
          <ac:picMkLst>
            <pc:docMk/>
            <pc:sldMk cId="513978103" sldId="278"/>
            <ac:picMk id="10" creationId="{FC799494-4217-46DC-85E6-4F3394C137F6}"/>
          </ac:picMkLst>
        </pc:picChg>
        <pc:picChg chg="add del mod">
          <ac:chgData name="HAMMER, Caroline" userId="e8950d66-20db-46c4-9e5b-5068b91838e3" providerId="ADAL" clId="{DC2B62D6-D470-4D70-86CD-D50C211296D4}" dt="2020-03-04T14:51:56.294" v="1297"/>
          <ac:picMkLst>
            <pc:docMk/>
            <pc:sldMk cId="513978103" sldId="278"/>
            <ac:picMk id="12" creationId="{6F20247F-8BCA-4C28-B242-2A1697E82BCB}"/>
          </ac:picMkLst>
        </pc:picChg>
        <pc:picChg chg="add del mod">
          <ac:chgData name="HAMMER, Caroline" userId="e8950d66-20db-46c4-9e5b-5068b91838e3" providerId="ADAL" clId="{DC2B62D6-D470-4D70-86CD-D50C211296D4}" dt="2020-03-05T13:59:18.126" v="3970"/>
          <ac:picMkLst>
            <pc:docMk/>
            <pc:sldMk cId="513978103" sldId="278"/>
            <ac:picMk id="13" creationId="{37BAFCE6-8666-45B9-BAF8-FE7CADF8A819}"/>
          </ac:picMkLst>
        </pc:picChg>
      </pc:sldChg>
      <pc:sldChg chg="addSp delSp modSp add del">
        <pc:chgData name="HAMMER, Caroline" userId="e8950d66-20db-46c4-9e5b-5068b91838e3" providerId="ADAL" clId="{DC2B62D6-D470-4D70-86CD-D50C211296D4}" dt="2020-03-05T14:22:15.578" v="4112" actId="2696"/>
        <pc:sldMkLst>
          <pc:docMk/>
          <pc:sldMk cId="586401915" sldId="279"/>
        </pc:sldMkLst>
        <pc:spChg chg="del">
          <ac:chgData name="HAMMER, Caroline" userId="e8950d66-20db-46c4-9e5b-5068b91838e3" providerId="ADAL" clId="{DC2B62D6-D470-4D70-86CD-D50C211296D4}" dt="2020-03-04T14:51:01.070" v="1287" actId="478"/>
          <ac:spMkLst>
            <pc:docMk/>
            <pc:sldMk cId="586401915" sldId="279"/>
            <ac:spMk id="2" creationId="{77AADC5D-498D-4BF0-90F9-D56A2C682CD8}"/>
          </ac:spMkLst>
        </pc:spChg>
        <pc:spChg chg="del">
          <ac:chgData name="HAMMER, Caroline" userId="e8950d66-20db-46c4-9e5b-5068b91838e3" providerId="ADAL" clId="{DC2B62D6-D470-4D70-86CD-D50C211296D4}" dt="2020-03-04T14:51:04.748" v="1288" actId="478"/>
          <ac:spMkLst>
            <pc:docMk/>
            <pc:sldMk cId="586401915" sldId="279"/>
            <ac:spMk id="3" creationId="{7EA041F9-9D01-4B0D-AA05-0A34EA2DD754}"/>
          </ac:spMkLst>
        </pc:spChg>
        <pc:spChg chg="add mod">
          <ac:chgData name="HAMMER, Caroline" userId="e8950d66-20db-46c4-9e5b-5068b91838e3" providerId="ADAL" clId="{DC2B62D6-D470-4D70-86CD-D50C211296D4}" dt="2020-03-04T15:29:53.432" v="3526" actId="1076"/>
          <ac:spMkLst>
            <pc:docMk/>
            <pc:sldMk cId="586401915" sldId="279"/>
            <ac:spMk id="16" creationId="{4BA93EB2-C4E9-45AA-82BB-503E180FFE1D}"/>
          </ac:spMkLst>
        </pc:spChg>
        <pc:picChg chg="add del mod">
          <ac:chgData name="HAMMER, Caroline" userId="e8950d66-20db-46c4-9e5b-5068b91838e3" providerId="ADAL" clId="{DC2B62D6-D470-4D70-86CD-D50C211296D4}" dt="2020-03-04T14:51:40.526" v="1292"/>
          <ac:picMkLst>
            <pc:docMk/>
            <pc:sldMk cId="586401915" sldId="279"/>
            <ac:picMk id="5" creationId="{EB470D00-7D1F-46C5-B8D2-B6BFC6F7B06A}"/>
          </ac:picMkLst>
        </pc:picChg>
        <pc:picChg chg="add mod">
          <ac:chgData name="HAMMER, Caroline" userId="e8950d66-20db-46c4-9e5b-5068b91838e3" providerId="ADAL" clId="{DC2B62D6-D470-4D70-86CD-D50C211296D4}" dt="2020-03-05T14:04:33.284" v="3994" actId="1076"/>
          <ac:picMkLst>
            <pc:docMk/>
            <pc:sldMk cId="586401915" sldId="279"/>
            <ac:picMk id="7" creationId="{40023164-2AAF-4E15-84D6-998A1DF520E0}"/>
          </ac:picMkLst>
        </pc:picChg>
        <pc:picChg chg="add del mod">
          <ac:chgData name="HAMMER, Caroline" userId="e8950d66-20db-46c4-9e5b-5068b91838e3" providerId="ADAL" clId="{DC2B62D6-D470-4D70-86CD-D50C211296D4}" dt="2020-03-04T14:53:09.919" v="1304"/>
          <ac:picMkLst>
            <pc:docMk/>
            <pc:sldMk cId="586401915" sldId="279"/>
            <ac:picMk id="7" creationId="{E19612D1-4F65-46AF-8CCA-ACB53059D085}"/>
          </ac:picMkLst>
        </pc:picChg>
        <pc:picChg chg="add del mod">
          <ac:chgData name="HAMMER, Caroline" userId="e8950d66-20db-46c4-9e5b-5068b91838e3" providerId="ADAL" clId="{DC2B62D6-D470-4D70-86CD-D50C211296D4}" dt="2020-03-05T14:04:17.160" v="3988"/>
          <ac:picMkLst>
            <pc:docMk/>
            <pc:sldMk cId="586401915" sldId="279"/>
            <ac:picMk id="8" creationId="{245121AA-F372-4E7A-8EC0-C74B0720C61D}"/>
          </ac:picMkLst>
        </pc:picChg>
        <pc:picChg chg="add del mod modCrop">
          <ac:chgData name="HAMMER, Caroline" userId="e8950d66-20db-46c4-9e5b-5068b91838e3" providerId="ADAL" clId="{DC2B62D6-D470-4D70-86CD-D50C211296D4}" dt="2020-03-05T14:04:01.246" v="3985"/>
          <ac:picMkLst>
            <pc:docMk/>
            <pc:sldMk cId="586401915" sldId="279"/>
            <ac:picMk id="9" creationId="{245121AA-F372-4E7A-8EC0-C74B0720C61D}"/>
          </ac:picMkLst>
        </pc:picChg>
        <pc:picChg chg="add mod">
          <ac:chgData name="HAMMER, Caroline" userId="e8950d66-20db-46c4-9e5b-5068b91838e3" providerId="ADAL" clId="{DC2B62D6-D470-4D70-86CD-D50C211296D4}" dt="2020-03-05T14:04:26.476" v="3991" actId="14100"/>
          <ac:picMkLst>
            <pc:docMk/>
            <pc:sldMk cId="586401915" sldId="279"/>
            <ac:picMk id="10" creationId="{245121AA-F372-4E7A-8EC0-C74B0720C61D}"/>
          </ac:picMkLst>
        </pc:picChg>
        <pc:picChg chg="add del mod modCrop">
          <ac:chgData name="HAMMER, Caroline" userId="e8950d66-20db-46c4-9e5b-5068b91838e3" providerId="ADAL" clId="{DC2B62D6-D470-4D70-86CD-D50C211296D4}" dt="2020-03-05T14:02:05.697" v="3981"/>
          <ac:picMkLst>
            <pc:docMk/>
            <pc:sldMk cId="586401915" sldId="279"/>
            <ac:picMk id="11" creationId="{40023164-2AAF-4E15-84D6-998A1DF520E0}"/>
          </ac:picMkLst>
        </pc:picChg>
        <pc:picChg chg="add mod">
          <ac:chgData name="HAMMER, Caroline" userId="e8950d66-20db-46c4-9e5b-5068b91838e3" providerId="ADAL" clId="{DC2B62D6-D470-4D70-86CD-D50C211296D4}" dt="2020-03-05T14:04:31.356" v="3993" actId="1076"/>
          <ac:picMkLst>
            <pc:docMk/>
            <pc:sldMk cId="586401915" sldId="279"/>
            <ac:picMk id="13" creationId="{83832040-621E-4290-AC9F-867ACDE0372B}"/>
          </ac:picMkLst>
        </pc:picChg>
        <pc:picChg chg="add mod">
          <ac:chgData name="HAMMER, Caroline" userId="e8950d66-20db-46c4-9e5b-5068b91838e3" providerId="ADAL" clId="{DC2B62D6-D470-4D70-86CD-D50C211296D4}" dt="2020-03-05T14:04:29.820" v="3992" actId="1076"/>
          <ac:picMkLst>
            <pc:docMk/>
            <pc:sldMk cId="586401915" sldId="279"/>
            <ac:picMk id="15" creationId="{9397AA72-5BF4-4A89-A71E-DFD62DCEAC21}"/>
          </ac:picMkLst>
        </pc:picChg>
      </pc:sldChg>
      <pc:sldChg chg="addSp delSp modSp add mod setBg modAnim delDesignElem">
        <pc:chgData name="HAMMER, Caroline" userId="e8950d66-20db-46c4-9e5b-5068b91838e3" providerId="ADAL" clId="{DC2B62D6-D470-4D70-86CD-D50C211296D4}" dt="2020-03-05T14:23:18.506" v="4124"/>
        <pc:sldMkLst>
          <pc:docMk/>
          <pc:sldMk cId="1480654979" sldId="280"/>
        </pc:sldMkLst>
        <pc:spChg chg="add mod ord">
          <ac:chgData name="HAMMER, Caroline" userId="e8950d66-20db-46c4-9e5b-5068b91838e3" providerId="ADAL" clId="{DC2B62D6-D470-4D70-86CD-D50C211296D4}" dt="2020-03-05T14:18:24.540" v="4074" actId="26606"/>
          <ac:spMkLst>
            <pc:docMk/>
            <pc:sldMk cId="1480654979" sldId="280"/>
            <ac:spMk id="2" creationId="{07592C81-F999-4140-84C3-31F5ACF95E24}"/>
          </ac:spMkLst>
        </pc:spChg>
        <pc:spChg chg="del">
          <ac:chgData name="HAMMER, Caroline" userId="e8950d66-20db-46c4-9e5b-5068b91838e3" providerId="ADAL" clId="{DC2B62D6-D470-4D70-86CD-D50C211296D4}" dt="2020-03-04T14:57:34.622" v="1337" actId="478"/>
          <ac:spMkLst>
            <pc:docMk/>
            <pc:sldMk cId="1480654979" sldId="280"/>
            <ac:spMk id="2" creationId="{588774ED-7FCB-4360-B421-0561449C0C20}"/>
          </ac:spMkLst>
        </pc:spChg>
        <pc:spChg chg="del">
          <ac:chgData name="HAMMER, Caroline" userId="e8950d66-20db-46c4-9e5b-5068b91838e3" providerId="ADAL" clId="{DC2B62D6-D470-4D70-86CD-D50C211296D4}" dt="2020-03-04T14:57:37.181" v="1338" actId="478"/>
          <ac:spMkLst>
            <pc:docMk/>
            <pc:sldMk cId="1480654979" sldId="280"/>
            <ac:spMk id="3" creationId="{30EB1513-77A0-413E-9530-0D75826E89A2}"/>
          </ac:spMkLst>
        </pc:spChg>
        <pc:spChg chg="add del mod">
          <ac:chgData name="HAMMER, Caroline" userId="e8950d66-20db-46c4-9e5b-5068b91838e3" providerId="ADAL" clId="{DC2B62D6-D470-4D70-86CD-D50C211296D4}" dt="2020-03-05T14:17:49.457" v="4049" actId="478"/>
          <ac:spMkLst>
            <pc:docMk/>
            <pc:sldMk cId="1480654979" sldId="280"/>
            <ac:spMk id="8" creationId="{89ABE1CC-F6A9-4382-9C11-1E616C5CED9A}"/>
          </ac:spMkLst>
        </pc:spChg>
        <pc:spChg chg="add del">
          <ac:chgData name="HAMMER, Caroline" userId="e8950d66-20db-46c4-9e5b-5068b91838e3" providerId="ADAL" clId="{DC2B62D6-D470-4D70-86CD-D50C211296D4}" dt="2020-03-05T14:19:32.275" v="4084"/>
          <ac:spMkLst>
            <pc:docMk/>
            <pc:sldMk cId="1480654979" sldId="280"/>
            <ac:spMk id="11" creationId="{823AC064-BC96-4F32-8AE1-B2FD38754823}"/>
          </ac:spMkLst>
        </pc:spChg>
        <pc:spChg chg="add del">
          <ac:chgData name="HAMMER, Caroline" userId="e8950d66-20db-46c4-9e5b-5068b91838e3" providerId="ADAL" clId="{DC2B62D6-D470-4D70-86CD-D50C211296D4}" dt="2020-03-05T14:17:23.428" v="4030"/>
          <ac:spMkLst>
            <pc:docMk/>
            <pc:sldMk cId="1480654979" sldId="280"/>
            <ac:spMk id="14" creationId="{765F4110-C0FC-4D61-ACD2-A7C950EAE908}"/>
          </ac:spMkLst>
        </pc:spChg>
        <pc:picChg chg="add del mod">
          <ac:chgData name="HAMMER, Caroline" userId="e8950d66-20db-46c4-9e5b-5068b91838e3" providerId="ADAL" clId="{DC2B62D6-D470-4D70-86CD-D50C211296D4}" dt="2020-03-05T14:05:56.260" v="3996"/>
          <ac:picMkLst>
            <pc:docMk/>
            <pc:sldMk cId="1480654979" sldId="280"/>
            <ac:picMk id="5" creationId="{8C3A5435-87F8-426A-A661-F648B380A2AB}"/>
          </ac:picMkLst>
        </pc:picChg>
        <pc:picChg chg="add mod ord">
          <ac:chgData name="HAMMER, Caroline" userId="e8950d66-20db-46c4-9e5b-5068b91838e3" providerId="ADAL" clId="{DC2B62D6-D470-4D70-86CD-D50C211296D4}" dt="2020-03-05T14:18:48.632" v="4079" actId="14100"/>
          <ac:picMkLst>
            <pc:docMk/>
            <pc:sldMk cId="1480654979" sldId="280"/>
            <ac:picMk id="6" creationId="{8C3A5435-87F8-426A-A661-F648B380A2AB}"/>
          </ac:picMkLst>
        </pc:picChg>
        <pc:picChg chg="add del mod">
          <ac:chgData name="HAMMER, Caroline" userId="e8950d66-20db-46c4-9e5b-5068b91838e3" providerId="ADAL" clId="{DC2B62D6-D470-4D70-86CD-D50C211296D4}" dt="2020-03-05T14:08:01.253" v="4003"/>
          <ac:picMkLst>
            <pc:docMk/>
            <pc:sldMk cId="1480654979" sldId="280"/>
            <ac:picMk id="7" creationId="{3AB33BC1-9C29-44A0-93E6-37B30AFED82B}"/>
          </ac:picMkLst>
        </pc:picChg>
        <pc:picChg chg="add mod">
          <ac:chgData name="HAMMER, Caroline" userId="e8950d66-20db-46c4-9e5b-5068b91838e3" providerId="ADAL" clId="{DC2B62D6-D470-4D70-86CD-D50C211296D4}" dt="2020-03-05T14:18:32.701" v="4076" actId="1076"/>
          <ac:picMkLst>
            <pc:docMk/>
            <pc:sldMk cId="1480654979" sldId="280"/>
            <ac:picMk id="9" creationId="{3AB33BC1-9C29-44A0-93E6-37B30AFED82B}"/>
          </ac:picMkLst>
        </pc:picChg>
        <pc:cxnChg chg="add del">
          <ac:chgData name="HAMMER, Caroline" userId="e8950d66-20db-46c4-9e5b-5068b91838e3" providerId="ADAL" clId="{DC2B62D6-D470-4D70-86CD-D50C211296D4}" dt="2020-03-05T14:19:32.275" v="4084"/>
          <ac:cxnSpMkLst>
            <pc:docMk/>
            <pc:sldMk cId="1480654979" sldId="280"/>
            <ac:cxnSpMk id="12" creationId="{7E7C77BC-7138-40B1-A15B-20F57A494629}"/>
          </ac:cxnSpMkLst>
        </pc:cxnChg>
        <pc:cxnChg chg="add del">
          <ac:chgData name="HAMMER, Caroline" userId="e8950d66-20db-46c4-9e5b-5068b91838e3" providerId="ADAL" clId="{DC2B62D6-D470-4D70-86CD-D50C211296D4}" dt="2020-03-05T14:17:23.428" v="4030"/>
          <ac:cxnSpMkLst>
            <pc:docMk/>
            <pc:sldMk cId="1480654979" sldId="280"/>
            <ac:cxnSpMk id="16" creationId="{CC94CBDB-A76C-499E-95AB-C0A049E3154E}"/>
          </ac:cxnSpMkLst>
        </pc:cxnChg>
        <pc:cxnChg chg="add del">
          <ac:chgData name="HAMMER, Caroline" userId="e8950d66-20db-46c4-9e5b-5068b91838e3" providerId="ADAL" clId="{DC2B62D6-D470-4D70-86CD-D50C211296D4}" dt="2020-03-05T14:19:32.275" v="4084"/>
          <ac:cxnSpMkLst>
            <pc:docMk/>
            <pc:sldMk cId="1480654979" sldId="280"/>
            <ac:cxnSpMk id="18" creationId="{DB146403-F3D6-484B-B2ED-97F9565D0370}"/>
          </ac:cxnSpMkLst>
        </pc:cxnChg>
      </pc:sldChg>
      <pc:sldChg chg="addSp delSp modSp add del">
        <pc:chgData name="HAMMER, Caroline" userId="e8950d66-20db-46c4-9e5b-5068b91838e3" providerId="ADAL" clId="{DC2B62D6-D470-4D70-86CD-D50C211296D4}" dt="2020-03-04T15:02:17.376" v="1433" actId="2696"/>
        <pc:sldMkLst>
          <pc:docMk/>
          <pc:sldMk cId="2364886366" sldId="281"/>
        </pc:sldMkLst>
        <pc:spChg chg="del">
          <ac:chgData name="HAMMER, Caroline" userId="e8950d66-20db-46c4-9e5b-5068b91838e3" providerId="ADAL" clId="{DC2B62D6-D470-4D70-86CD-D50C211296D4}" dt="2020-03-04T15:01:17.786" v="1419" actId="478"/>
          <ac:spMkLst>
            <pc:docMk/>
            <pc:sldMk cId="2364886366" sldId="281"/>
            <ac:spMk id="2" creationId="{F3C8AE6C-A411-40C2-A73C-CFFF94974628}"/>
          </ac:spMkLst>
        </pc:spChg>
        <pc:spChg chg="del">
          <ac:chgData name="HAMMER, Caroline" userId="e8950d66-20db-46c4-9e5b-5068b91838e3" providerId="ADAL" clId="{DC2B62D6-D470-4D70-86CD-D50C211296D4}" dt="2020-03-04T15:01:19.814" v="1420" actId="478"/>
          <ac:spMkLst>
            <pc:docMk/>
            <pc:sldMk cId="2364886366" sldId="281"/>
            <ac:spMk id="3" creationId="{5EC6DF95-CDCC-442A-B56A-76D958E5156F}"/>
          </ac:spMkLst>
        </pc:spChg>
        <pc:picChg chg="add del mod">
          <ac:chgData name="HAMMER, Caroline" userId="e8950d66-20db-46c4-9e5b-5068b91838e3" providerId="ADAL" clId="{DC2B62D6-D470-4D70-86CD-D50C211296D4}" dt="2020-03-04T15:01:32.510" v="1426"/>
          <ac:picMkLst>
            <pc:docMk/>
            <pc:sldMk cId="2364886366" sldId="281"/>
            <ac:picMk id="5" creationId="{FB06EE3E-4439-4273-A30F-10426635AC60}"/>
          </ac:picMkLst>
        </pc:picChg>
      </pc:sldChg>
      <pc:sldChg chg="addSp delSp modSp add modAnim">
        <pc:chgData name="HAMMER, Caroline" userId="e8950d66-20db-46c4-9e5b-5068b91838e3" providerId="ADAL" clId="{DC2B62D6-D470-4D70-86CD-D50C211296D4}" dt="2020-03-05T15:04:01.319" v="5511"/>
        <pc:sldMkLst>
          <pc:docMk/>
          <pc:sldMk cId="3765263112" sldId="281"/>
        </pc:sldMkLst>
        <pc:spChg chg="add mod">
          <ac:chgData name="HAMMER, Caroline" userId="e8950d66-20db-46c4-9e5b-5068b91838e3" providerId="ADAL" clId="{DC2B62D6-D470-4D70-86CD-D50C211296D4}" dt="2020-03-05T15:01:02.497" v="5469" actId="1076"/>
          <ac:spMkLst>
            <pc:docMk/>
            <pc:sldMk cId="3765263112" sldId="281"/>
            <ac:spMk id="2" creationId="{2097C528-6B3D-472A-BEC0-6AAABA909BAE}"/>
          </ac:spMkLst>
        </pc:spChg>
        <pc:spChg chg="del">
          <ac:chgData name="HAMMER, Caroline" userId="e8950d66-20db-46c4-9e5b-5068b91838e3" providerId="ADAL" clId="{DC2B62D6-D470-4D70-86CD-D50C211296D4}" dt="2020-03-04T15:15:00.748" v="2612" actId="478"/>
          <ac:spMkLst>
            <pc:docMk/>
            <pc:sldMk cId="3765263112" sldId="281"/>
            <ac:spMk id="2" creationId="{CEC191F5-DA04-49CF-A52D-9F660DCA7EBE}"/>
          </ac:spMkLst>
        </pc:spChg>
        <pc:spChg chg="del">
          <ac:chgData name="HAMMER, Caroline" userId="e8950d66-20db-46c4-9e5b-5068b91838e3" providerId="ADAL" clId="{DC2B62D6-D470-4D70-86CD-D50C211296D4}" dt="2020-03-04T15:15:03.571" v="2613" actId="478"/>
          <ac:spMkLst>
            <pc:docMk/>
            <pc:sldMk cId="3765263112" sldId="281"/>
            <ac:spMk id="3" creationId="{0251C529-164C-4E05-8963-9B0461E9C582}"/>
          </ac:spMkLst>
        </pc:spChg>
        <pc:spChg chg="add mod">
          <ac:chgData name="HAMMER, Caroline" userId="e8950d66-20db-46c4-9e5b-5068b91838e3" providerId="ADAL" clId="{DC2B62D6-D470-4D70-86CD-D50C211296D4}" dt="2020-03-05T15:00:21.244" v="5432" actId="20577"/>
          <ac:spMkLst>
            <pc:docMk/>
            <pc:sldMk cId="3765263112" sldId="281"/>
            <ac:spMk id="3" creationId="{DBB7640E-225B-4827-94EF-AB9B59C7A2C2}"/>
          </ac:spMkLst>
        </pc:spChg>
        <pc:spChg chg="add del">
          <ac:chgData name="HAMMER, Caroline" userId="e8950d66-20db-46c4-9e5b-5068b91838e3" providerId="ADAL" clId="{DC2B62D6-D470-4D70-86CD-D50C211296D4}" dt="2020-03-05T14:56:23.846" v="5218"/>
          <ac:spMkLst>
            <pc:docMk/>
            <pc:sldMk cId="3765263112" sldId="281"/>
            <ac:spMk id="4" creationId="{A4FA82E0-E5AB-4C5B-B6EE-E0499B50F544}"/>
          </ac:spMkLst>
        </pc:spChg>
        <pc:spChg chg="add mod">
          <ac:chgData name="HAMMER, Caroline" userId="e8950d66-20db-46c4-9e5b-5068b91838e3" providerId="ADAL" clId="{DC2B62D6-D470-4D70-86CD-D50C211296D4}" dt="2020-03-05T15:03:00.111" v="5505" actId="20577"/>
          <ac:spMkLst>
            <pc:docMk/>
            <pc:sldMk cId="3765263112" sldId="281"/>
            <ac:spMk id="6" creationId="{546C4C66-6722-455F-8989-29C928B4E1FC}"/>
          </ac:spMkLst>
        </pc:spChg>
        <pc:spChg chg="add mod">
          <ac:chgData name="HAMMER, Caroline" userId="e8950d66-20db-46c4-9e5b-5068b91838e3" providerId="ADAL" clId="{DC2B62D6-D470-4D70-86CD-D50C211296D4}" dt="2020-03-05T14:56:54.108" v="5227" actId="1076"/>
          <ac:spMkLst>
            <pc:docMk/>
            <pc:sldMk cId="3765263112" sldId="281"/>
            <ac:spMk id="7" creationId="{11739C26-1849-4D09-9060-77BB82785387}"/>
          </ac:spMkLst>
        </pc:spChg>
        <pc:spChg chg="add del mod">
          <ac:chgData name="HAMMER, Caroline" userId="e8950d66-20db-46c4-9e5b-5068b91838e3" providerId="ADAL" clId="{DC2B62D6-D470-4D70-86CD-D50C211296D4}" dt="2020-03-04T15:17:05.969" v="2667"/>
          <ac:spMkLst>
            <pc:docMk/>
            <pc:sldMk cId="3765263112" sldId="281"/>
            <ac:spMk id="8" creationId="{B4049D08-23A9-440A-ADA1-1892B33AC934}"/>
          </ac:spMkLst>
        </pc:spChg>
        <pc:spChg chg="add mod">
          <ac:chgData name="HAMMER, Caroline" userId="e8950d66-20db-46c4-9e5b-5068b91838e3" providerId="ADAL" clId="{DC2B62D6-D470-4D70-86CD-D50C211296D4}" dt="2020-03-05T15:03:43.428" v="5509" actId="1076"/>
          <ac:spMkLst>
            <pc:docMk/>
            <pc:sldMk cId="3765263112" sldId="281"/>
            <ac:spMk id="9" creationId="{63333CDD-C639-482A-B6C6-776547C88CA7}"/>
          </ac:spMkLst>
        </pc:spChg>
        <pc:spChg chg="add mod">
          <ac:chgData name="HAMMER, Caroline" userId="e8950d66-20db-46c4-9e5b-5068b91838e3" providerId="ADAL" clId="{DC2B62D6-D470-4D70-86CD-D50C211296D4}" dt="2020-03-05T15:01:43.886" v="5478" actId="1076"/>
          <ac:spMkLst>
            <pc:docMk/>
            <pc:sldMk cId="3765263112" sldId="281"/>
            <ac:spMk id="10" creationId="{1CD18B72-1C06-4267-9E52-7F49A346308F}"/>
          </ac:spMkLst>
        </pc:spChg>
        <pc:spChg chg="add del mod">
          <ac:chgData name="HAMMER, Caroline" userId="e8950d66-20db-46c4-9e5b-5068b91838e3" providerId="ADAL" clId="{DC2B62D6-D470-4D70-86CD-D50C211296D4}" dt="2020-03-05T15:01:37.109" v="5476" actId="478"/>
          <ac:spMkLst>
            <pc:docMk/>
            <pc:sldMk cId="3765263112" sldId="281"/>
            <ac:spMk id="11" creationId="{DAF6AE2F-4C21-4C86-A881-1CCC489B880F}"/>
          </ac:spMkLst>
        </pc:spChg>
        <pc:spChg chg="add mod">
          <ac:chgData name="HAMMER, Caroline" userId="e8950d66-20db-46c4-9e5b-5068b91838e3" providerId="ADAL" clId="{DC2B62D6-D470-4D70-86CD-D50C211296D4}" dt="2020-03-05T15:02:29.171" v="5488" actId="207"/>
          <ac:spMkLst>
            <pc:docMk/>
            <pc:sldMk cId="3765263112" sldId="281"/>
            <ac:spMk id="12" creationId="{A1C8882C-3AF2-4B6E-8CA2-09EBCF7B3E91}"/>
          </ac:spMkLst>
        </pc:spChg>
        <pc:spChg chg="add mod">
          <ac:chgData name="HAMMER, Caroline" userId="e8950d66-20db-46c4-9e5b-5068b91838e3" providerId="ADAL" clId="{DC2B62D6-D470-4D70-86CD-D50C211296D4}" dt="2020-03-05T15:01:40.766" v="5477" actId="1076"/>
          <ac:spMkLst>
            <pc:docMk/>
            <pc:sldMk cId="3765263112" sldId="281"/>
            <ac:spMk id="14" creationId="{F8632B0C-8323-47DC-88A5-E6F7E88076A9}"/>
          </ac:spMkLst>
        </pc:spChg>
        <pc:spChg chg="add del">
          <ac:chgData name="HAMMER, Caroline" userId="e8950d66-20db-46c4-9e5b-5068b91838e3" providerId="ADAL" clId="{DC2B62D6-D470-4D70-86CD-D50C211296D4}" dt="2020-03-05T14:55:42.387" v="5210"/>
          <ac:spMkLst>
            <pc:docMk/>
            <pc:sldMk cId="3765263112" sldId="281"/>
            <ac:spMk id="15" creationId="{66AAF828-6710-4C19-B178-4B826A59BD03}"/>
          </ac:spMkLst>
        </pc:spChg>
        <pc:spChg chg="add del mod">
          <ac:chgData name="HAMMER, Caroline" userId="e8950d66-20db-46c4-9e5b-5068b91838e3" providerId="ADAL" clId="{DC2B62D6-D470-4D70-86CD-D50C211296D4}" dt="2020-03-05T15:01:34.740" v="5474" actId="478"/>
          <ac:spMkLst>
            <pc:docMk/>
            <pc:sldMk cId="3765263112" sldId="281"/>
            <ac:spMk id="16" creationId="{2E5E3FEF-0CA7-4851-92D0-9A5622A78F08}"/>
          </ac:spMkLst>
        </pc:spChg>
        <pc:spChg chg="add mod">
          <ac:chgData name="HAMMER, Caroline" userId="e8950d66-20db-46c4-9e5b-5068b91838e3" providerId="ADAL" clId="{DC2B62D6-D470-4D70-86CD-D50C211296D4}" dt="2020-03-05T14:57:01.173" v="5229" actId="14100"/>
          <ac:spMkLst>
            <pc:docMk/>
            <pc:sldMk cId="3765263112" sldId="281"/>
            <ac:spMk id="17" creationId="{FBCC997F-FB64-4AF3-BE24-31942335E2A9}"/>
          </ac:spMkLst>
        </pc:spChg>
        <pc:spChg chg="add mod">
          <ac:chgData name="HAMMER, Caroline" userId="e8950d66-20db-46c4-9e5b-5068b91838e3" providerId="ADAL" clId="{DC2B62D6-D470-4D70-86CD-D50C211296D4}" dt="2020-03-05T15:02:01.560" v="5483" actId="14100"/>
          <ac:spMkLst>
            <pc:docMk/>
            <pc:sldMk cId="3765263112" sldId="281"/>
            <ac:spMk id="18" creationId="{65898368-D8E3-42E6-8A1A-D69E204F37F8}"/>
          </ac:spMkLst>
        </pc:spChg>
        <pc:picChg chg="add del mod modCrop">
          <ac:chgData name="HAMMER, Caroline" userId="e8950d66-20db-46c4-9e5b-5068b91838e3" providerId="ADAL" clId="{DC2B62D6-D470-4D70-86CD-D50C211296D4}" dt="2020-03-05T14:40:15.375" v="4581"/>
          <ac:picMkLst>
            <pc:docMk/>
            <pc:sldMk cId="3765263112" sldId="281"/>
            <ac:picMk id="5" creationId="{76ACD2B1-1616-4661-A7D5-06EE71C4992A}"/>
          </ac:picMkLst>
        </pc:picChg>
        <pc:picChg chg="add mod">
          <ac:chgData name="HAMMER, Caroline" userId="e8950d66-20db-46c4-9e5b-5068b91838e3" providerId="ADAL" clId="{DC2B62D6-D470-4D70-86CD-D50C211296D4}" dt="2020-03-05T15:02:33.572" v="5489" actId="1076"/>
          <ac:picMkLst>
            <pc:docMk/>
            <pc:sldMk cId="3765263112" sldId="281"/>
            <ac:picMk id="13" creationId="{76ACD2B1-1616-4661-A7D5-06EE71C4992A}"/>
          </ac:picMkLst>
        </pc:picChg>
      </pc:sldChg>
      <pc:sldChg chg="addSp delSp modSp add del">
        <pc:chgData name="HAMMER, Caroline" userId="e8950d66-20db-46c4-9e5b-5068b91838e3" providerId="ADAL" clId="{DC2B62D6-D470-4D70-86CD-D50C211296D4}" dt="2020-03-05T15:14:14.348" v="5815" actId="2696"/>
        <pc:sldMkLst>
          <pc:docMk/>
          <pc:sldMk cId="3051843236" sldId="282"/>
        </pc:sldMkLst>
        <pc:spChg chg="del">
          <ac:chgData name="HAMMER, Caroline" userId="e8950d66-20db-46c4-9e5b-5068b91838e3" providerId="ADAL" clId="{DC2B62D6-D470-4D70-86CD-D50C211296D4}" dt="2020-03-04T15:25:02.388" v="3146" actId="478"/>
          <ac:spMkLst>
            <pc:docMk/>
            <pc:sldMk cId="3051843236" sldId="282"/>
            <ac:spMk id="2" creationId="{CB587042-64E9-4F0A-99BB-5991EA6461D5}"/>
          </ac:spMkLst>
        </pc:spChg>
        <pc:spChg chg="del">
          <ac:chgData name="HAMMER, Caroline" userId="e8950d66-20db-46c4-9e5b-5068b91838e3" providerId="ADAL" clId="{DC2B62D6-D470-4D70-86CD-D50C211296D4}" dt="2020-03-04T15:25:04.832" v="3147" actId="478"/>
          <ac:spMkLst>
            <pc:docMk/>
            <pc:sldMk cId="3051843236" sldId="282"/>
            <ac:spMk id="3" creationId="{A276BA08-4707-4066-BF69-660F70B07A67}"/>
          </ac:spMkLst>
        </pc:spChg>
        <pc:spChg chg="add">
          <ac:chgData name="HAMMER, Caroline" userId="e8950d66-20db-46c4-9e5b-5068b91838e3" providerId="ADAL" clId="{DC2B62D6-D470-4D70-86CD-D50C211296D4}" dt="2020-03-04T15:26:30.646" v="3157"/>
          <ac:spMkLst>
            <pc:docMk/>
            <pc:sldMk cId="3051843236" sldId="282"/>
            <ac:spMk id="6" creationId="{DEDF588B-D82F-42D8-9AFE-35A4B2E20285}"/>
          </ac:spMkLst>
        </pc:spChg>
        <pc:spChg chg="add">
          <ac:chgData name="HAMMER, Caroline" userId="e8950d66-20db-46c4-9e5b-5068b91838e3" providerId="ADAL" clId="{DC2B62D6-D470-4D70-86CD-D50C211296D4}" dt="2020-03-04T15:26:30.646" v="3157"/>
          <ac:spMkLst>
            <pc:docMk/>
            <pc:sldMk cId="3051843236" sldId="282"/>
            <ac:spMk id="7" creationId="{D3DDF849-F95A-4161-A94C-88CFE4AC85FB}"/>
          </ac:spMkLst>
        </pc:spChg>
        <pc:spChg chg="add">
          <ac:chgData name="HAMMER, Caroline" userId="e8950d66-20db-46c4-9e5b-5068b91838e3" providerId="ADAL" clId="{DC2B62D6-D470-4D70-86CD-D50C211296D4}" dt="2020-03-04T15:26:30.646" v="3157"/>
          <ac:spMkLst>
            <pc:docMk/>
            <pc:sldMk cId="3051843236" sldId="282"/>
            <ac:spMk id="8" creationId="{2AB912EF-991B-4563-B265-9EA097321EA5}"/>
          </ac:spMkLst>
        </pc:spChg>
        <pc:spChg chg="add mod">
          <ac:chgData name="HAMMER, Caroline" userId="e8950d66-20db-46c4-9e5b-5068b91838e3" providerId="ADAL" clId="{DC2B62D6-D470-4D70-86CD-D50C211296D4}" dt="2020-03-04T15:27:07.288" v="3256" actId="20577"/>
          <ac:spMkLst>
            <pc:docMk/>
            <pc:sldMk cId="3051843236" sldId="282"/>
            <ac:spMk id="9" creationId="{758C252C-15E9-4A73-9B07-E702C12B155F}"/>
          </ac:spMkLst>
        </pc:spChg>
        <pc:spChg chg="add mod">
          <ac:chgData name="HAMMER, Caroline" userId="e8950d66-20db-46c4-9e5b-5068b91838e3" providerId="ADAL" clId="{DC2B62D6-D470-4D70-86CD-D50C211296D4}" dt="2020-03-04T15:27:15.254" v="3257" actId="1076"/>
          <ac:spMkLst>
            <pc:docMk/>
            <pc:sldMk cId="3051843236" sldId="282"/>
            <ac:spMk id="10" creationId="{7DAF1BE8-FF2C-4485-8352-E8B0AF153513}"/>
          </ac:spMkLst>
        </pc:spChg>
        <pc:spChg chg="add mod">
          <ac:chgData name="HAMMER, Caroline" userId="e8950d66-20db-46c4-9e5b-5068b91838e3" providerId="ADAL" clId="{DC2B62D6-D470-4D70-86CD-D50C211296D4}" dt="2020-03-04T15:34:13.995" v="3961" actId="1076"/>
          <ac:spMkLst>
            <pc:docMk/>
            <pc:sldMk cId="3051843236" sldId="282"/>
            <ac:spMk id="11" creationId="{74CDFB6B-CF95-463A-8A06-BF1E2191FEE9}"/>
          </ac:spMkLst>
        </pc:spChg>
        <pc:spChg chg="add">
          <ac:chgData name="HAMMER, Caroline" userId="e8950d66-20db-46c4-9e5b-5068b91838e3" providerId="ADAL" clId="{DC2B62D6-D470-4D70-86CD-D50C211296D4}" dt="2020-03-05T15:01:25.766" v="5473"/>
          <ac:spMkLst>
            <pc:docMk/>
            <pc:sldMk cId="3051843236" sldId="282"/>
            <ac:spMk id="12" creationId="{1FE709B3-693F-448C-9904-B4D1D2955AD9}"/>
          </ac:spMkLst>
        </pc:spChg>
        <pc:spChg chg="add">
          <ac:chgData name="HAMMER, Caroline" userId="e8950d66-20db-46c4-9e5b-5068b91838e3" providerId="ADAL" clId="{DC2B62D6-D470-4D70-86CD-D50C211296D4}" dt="2020-03-05T15:01:25.766" v="5473"/>
          <ac:spMkLst>
            <pc:docMk/>
            <pc:sldMk cId="3051843236" sldId="282"/>
            <ac:spMk id="13" creationId="{4ADEA7BC-51CC-4A3B-BAA1-214CC0D3E28E}"/>
          </ac:spMkLst>
        </pc:spChg>
        <pc:picChg chg="add del mod modCrop">
          <ac:chgData name="HAMMER, Caroline" userId="e8950d66-20db-46c4-9e5b-5068b91838e3" providerId="ADAL" clId="{DC2B62D6-D470-4D70-86CD-D50C211296D4}" dt="2020-03-05T15:05:29.381" v="5512"/>
          <ac:picMkLst>
            <pc:docMk/>
            <pc:sldMk cId="3051843236" sldId="282"/>
            <ac:picMk id="5" creationId="{931420E5-6ACB-4516-8F88-24BB67FDE9F5}"/>
          </ac:picMkLst>
        </pc:picChg>
        <pc:picChg chg="add del">
          <ac:chgData name="HAMMER, Caroline" userId="e8950d66-20db-46c4-9e5b-5068b91838e3" providerId="ADAL" clId="{DC2B62D6-D470-4D70-86CD-D50C211296D4}" dt="2020-03-05T15:06:55.346" v="5514"/>
          <ac:picMkLst>
            <pc:docMk/>
            <pc:sldMk cId="3051843236" sldId="282"/>
            <ac:picMk id="14" creationId="{931420E5-6ACB-4516-8F88-24BB67FDE9F5}"/>
          </ac:picMkLst>
        </pc:picChg>
      </pc:sldChg>
      <pc:sldChg chg="addSp delSp modSp mod setBg modAnim delDesignElem">
        <pc:chgData name="HAMMER, Caroline" userId="e8950d66-20db-46c4-9e5b-5068b91838e3" providerId="ADAL" clId="{DC2B62D6-D470-4D70-86CD-D50C211296D4}" dt="2020-03-05T14:23:18.506" v="4124"/>
        <pc:sldMkLst>
          <pc:docMk/>
          <pc:sldMk cId="3195838355" sldId="283"/>
        </pc:sldMkLst>
        <pc:spChg chg="add">
          <ac:chgData name="HAMMER, Caroline" userId="e8950d66-20db-46c4-9e5b-5068b91838e3" providerId="ADAL" clId="{DC2B62D6-D470-4D70-86CD-D50C211296D4}" dt="2020-03-05T14:19:38.659" v="4085" actId="26606"/>
          <ac:spMkLst>
            <pc:docMk/>
            <pc:sldMk cId="3195838355" sldId="283"/>
            <ac:spMk id="14" creationId="{823AC064-BC96-4F32-8AE1-B2FD38754823}"/>
          </ac:spMkLst>
        </pc:spChg>
        <pc:picChg chg="del mod">
          <ac:chgData name="HAMMER, Caroline" userId="e8950d66-20db-46c4-9e5b-5068b91838e3" providerId="ADAL" clId="{DC2B62D6-D470-4D70-86CD-D50C211296D4}" dt="2020-03-05T14:20:18.817" v="4091"/>
          <ac:picMkLst>
            <pc:docMk/>
            <pc:sldMk cId="3195838355" sldId="283"/>
            <ac:picMk id="6" creationId="{8C3A5435-87F8-426A-A661-F648B380A2AB}"/>
          </ac:picMkLst>
        </pc:picChg>
        <pc:picChg chg="del mod">
          <ac:chgData name="HAMMER, Caroline" userId="e8950d66-20db-46c4-9e5b-5068b91838e3" providerId="ADAL" clId="{DC2B62D6-D470-4D70-86CD-D50C211296D4}" dt="2020-03-05T14:19:42.206" v="4086"/>
          <ac:picMkLst>
            <pc:docMk/>
            <pc:sldMk cId="3195838355" sldId="283"/>
            <ac:picMk id="9" creationId="{3AB33BC1-9C29-44A0-93E6-37B30AFED82B}"/>
          </ac:picMkLst>
        </pc:picChg>
        <pc:picChg chg="add mod">
          <ac:chgData name="HAMMER, Caroline" userId="e8950d66-20db-46c4-9e5b-5068b91838e3" providerId="ADAL" clId="{DC2B62D6-D470-4D70-86CD-D50C211296D4}" dt="2020-03-05T14:21:53.336" v="4110" actId="1076"/>
          <ac:picMkLst>
            <pc:docMk/>
            <pc:sldMk cId="3195838355" sldId="283"/>
            <ac:picMk id="10" creationId="{A7BE1CF6-14A6-4318-9E87-DA85AAD32CFA}"/>
          </ac:picMkLst>
        </pc:picChg>
        <pc:picChg chg="add mod">
          <ac:chgData name="HAMMER, Caroline" userId="e8950d66-20db-46c4-9e5b-5068b91838e3" providerId="ADAL" clId="{DC2B62D6-D470-4D70-86CD-D50C211296D4}" dt="2020-03-05T14:21:28.493" v="4105" actId="1076"/>
          <ac:picMkLst>
            <pc:docMk/>
            <pc:sldMk cId="3195838355" sldId="283"/>
            <ac:picMk id="13" creationId="{38A883DD-EC78-4675-B5D6-39BE7B189AEF}"/>
          </ac:picMkLst>
        </pc:picChg>
        <pc:picChg chg="add mod">
          <ac:chgData name="HAMMER, Caroline" userId="e8950d66-20db-46c4-9e5b-5068b91838e3" providerId="ADAL" clId="{DC2B62D6-D470-4D70-86CD-D50C211296D4}" dt="2020-03-05T14:21:31.149" v="4106" actId="1076"/>
          <ac:picMkLst>
            <pc:docMk/>
            <pc:sldMk cId="3195838355" sldId="283"/>
            <ac:picMk id="15" creationId="{3A3D743F-4CCE-43BD-9B7E-CE519A6BB063}"/>
          </ac:picMkLst>
        </pc:picChg>
        <pc:picChg chg="add mod">
          <ac:chgData name="HAMMER, Caroline" userId="e8950d66-20db-46c4-9e5b-5068b91838e3" providerId="ADAL" clId="{DC2B62D6-D470-4D70-86CD-D50C211296D4}" dt="2020-03-05T14:21:37.333" v="4108" actId="1076"/>
          <ac:picMkLst>
            <pc:docMk/>
            <pc:sldMk cId="3195838355" sldId="283"/>
            <ac:picMk id="17" creationId="{186F960A-1642-4C20-9EBE-BB2F895182E5}"/>
          </ac:picMkLst>
        </pc:picChg>
        <pc:cxnChg chg="add">
          <ac:chgData name="HAMMER, Caroline" userId="e8950d66-20db-46c4-9e5b-5068b91838e3" providerId="ADAL" clId="{DC2B62D6-D470-4D70-86CD-D50C211296D4}" dt="2020-03-05T14:19:38.659" v="4085" actId="26606"/>
          <ac:cxnSpMkLst>
            <pc:docMk/>
            <pc:sldMk cId="3195838355" sldId="283"/>
            <ac:cxnSpMk id="16" creationId="{7E7C77BC-7138-40B1-A15B-20F57A494629}"/>
          </ac:cxnSpMkLst>
        </pc:cxnChg>
        <pc:cxnChg chg="add">
          <ac:chgData name="HAMMER, Caroline" userId="e8950d66-20db-46c4-9e5b-5068b91838e3" providerId="ADAL" clId="{DC2B62D6-D470-4D70-86CD-D50C211296D4}" dt="2020-03-05T14:19:38.659" v="4085" actId="26606"/>
          <ac:cxnSpMkLst>
            <pc:docMk/>
            <pc:sldMk cId="3195838355" sldId="283"/>
            <ac:cxnSpMk id="18" creationId="{DB146403-F3D6-484B-B2ED-97F9565D0370}"/>
          </ac:cxnSpMkLst>
        </pc:cxnChg>
      </pc:sldChg>
      <pc:sldChg chg="del delDesignElem">
        <pc:chgData name="HAMMER, Caroline" userId="e8950d66-20db-46c4-9e5b-5068b91838e3" providerId="ADAL" clId="{DC2B62D6-D470-4D70-86CD-D50C211296D4}" dt="2020-03-05T14:24:11.360" v="4126" actId="2696"/>
        <pc:sldMkLst>
          <pc:docMk/>
          <pc:sldMk cId="1126019396" sldId="284"/>
        </pc:sldMkLst>
      </pc:sldChg>
      <pc:sldChg chg="addSp delSp modSp mod setBg modAnim delDesignElem">
        <pc:chgData name="HAMMER, Caroline" userId="e8950d66-20db-46c4-9e5b-5068b91838e3" providerId="ADAL" clId="{DC2B62D6-D470-4D70-86CD-D50C211296D4}" dt="2020-03-05T14:26:17.379" v="4142"/>
        <pc:sldMkLst>
          <pc:docMk/>
          <pc:sldMk cId="1022708823" sldId="285"/>
        </pc:sldMkLst>
        <pc:spChg chg="del mod">
          <ac:chgData name="HAMMER, Caroline" userId="e8950d66-20db-46c4-9e5b-5068b91838e3" providerId="ADAL" clId="{DC2B62D6-D470-4D70-86CD-D50C211296D4}" dt="2020-03-05T14:25:14.465" v="4131" actId="26606"/>
          <ac:spMkLst>
            <pc:docMk/>
            <pc:sldMk cId="1022708823" sldId="285"/>
            <ac:spMk id="2" creationId="{07592C81-F999-4140-84C3-31F5ACF95E24}"/>
          </ac:spMkLst>
        </pc:spChg>
        <pc:spChg chg="add mod">
          <ac:chgData name="HAMMER, Caroline" userId="e8950d66-20db-46c4-9e5b-5068b91838e3" providerId="ADAL" clId="{DC2B62D6-D470-4D70-86CD-D50C211296D4}" dt="2020-03-05T14:25:14.465" v="4131" actId="26606"/>
          <ac:spMkLst>
            <pc:docMk/>
            <pc:sldMk cId="1022708823" sldId="285"/>
            <ac:spMk id="3" creationId="{E9405F96-42DA-492F-A72D-2FE9F3E82229}"/>
          </ac:spMkLst>
        </pc:spChg>
        <pc:spChg chg="add del mod">
          <ac:chgData name="HAMMER, Caroline" userId="e8950d66-20db-46c4-9e5b-5068b91838e3" providerId="ADAL" clId="{DC2B62D6-D470-4D70-86CD-D50C211296D4}" dt="2020-03-05T14:24:54.496" v="4128" actId="478"/>
          <ac:spMkLst>
            <pc:docMk/>
            <pc:sldMk cId="1022708823" sldId="285"/>
            <ac:spMk id="4" creationId="{63DEEBE6-631A-4F04-93A3-F999532602AC}"/>
          </ac:spMkLst>
        </pc:spChg>
        <pc:spChg chg="add">
          <ac:chgData name="HAMMER, Caroline" userId="e8950d66-20db-46c4-9e5b-5068b91838e3" providerId="ADAL" clId="{DC2B62D6-D470-4D70-86CD-D50C211296D4}" dt="2020-03-05T14:25:14.465" v="4131" actId="26606"/>
          <ac:spMkLst>
            <pc:docMk/>
            <pc:sldMk cId="1022708823" sldId="285"/>
            <ac:spMk id="18" creationId="{823AC064-BC96-4F32-8AE1-B2FD38754823}"/>
          </ac:spMkLst>
        </pc:spChg>
        <pc:picChg chg="del mod ord">
          <ac:chgData name="HAMMER, Caroline" userId="e8950d66-20db-46c4-9e5b-5068b91838e3" providerId="ADAL" clId="{DC2B62D6-D470-4D70-86CD-D50C211296D4}" dt="2020-03-05T14:25:43.545" v="4137"/>
          <ac:picMkLst>
            <pc:docMk/>
            <pc:sldMk cId="1022708823" sldId="285"/>
            <ac:picMk id="10" creationId="{A7BE1CF6-14A6-4318-9E87-DA85AAD32CFA}"/>
          </ac:picMkLst>
        </pc:picChg>
        <pc:picChg chg="del mod ord">
          <ac:chgData name="HAMMER, Caroline" userId="e8950d66-20db-46c4-9e5b-5068b91838e3" providerId="ADAL" clId="{DC2B62D6-D470-4D70-86CD-D50C211296D4}" dt="2020-03-05T14:25:20.143" v="4132"/>
          <ac:picMkLst>
            <pc:docMk/>
            <pc:sldMk cId="1022708823" sldId="285"/>
            <ac:picMk id="13" creationId="{38A883DD-EC78-4675-B5D6-39BE7B189AEF}"/>
          </ac:picMkLst>
        </pc:picChg>
        <pc:picChg chg="del">
          <ac:chgData name="HAMMER, Caroline" userId="e8950d66-20db-46c4-9e5b-5068b91838e3" providerId="ADAL" clId="{DC2B62D6-D470-4D70-86CD-D50C211296D4}" dt="2020-03-05T14:25:11.293" v="4130"/>
          <ac:picMkLst>
            <pc:docMk/>
            <pc:sldMk cId="1022708823" sldId="285"/>
            <ac:picMk id="15" creationId="{3A3D743F-4CCE-43BD-9B7E-CE519A6BB063}"/>
          </ac:picMkLst>
        </pc:picChg>
        <pc:picChg chg="del">
          <ac:chgData name="HAMMER, Caroline" userId="e8950d66-20db-46c4-9e5b-5068b91838e3" providerId="ADAL" clId="{DC2B62D6-D470-4D70-86CD-D50C211296D4}" dt="2020-03-05T14:25:08.015" v="4129"/>
          <ac:picMkLst>
            <pc:docMk/>
            <pc:sldMk cId="1022708823" sldId="285"/>
            <ac:picMk id="17" creationId="{186F960A-1642-4C20-9EBE-BB2F895182E5}"/>
          </ac:picMkLst>
        </pc:picChg>
        <pc:picChg chg="add mod">
          <ac:chgData name="HAMMER, Caroline" userId="e8950d66-20db-46c4-9e5b-5068b91838e3" providerId="ADAL" clId="{DC2B62D6-D470-4D70-86CD-D50C211296D4}" dt="2020-03-05T14:25:41.725" v="4136" actId="14100"/>
          <ac:picMkLst>
            <pc:docMk/>
            <pc:sldMk cId="1022708823" sldId="285"/>
            <ac:picMk id="19" creationId="{40D3AF72-E217-41D8-B25D-EE8D5AB5C963}"/>
          </ac:picMkLst>
        </pc:picChg>
        <pc:picChg chg="add mod">
          <ac:chgData name="HAMMER, Caroline" userId="e8950d66-20db-46c4-9e5b-5068b91838e3" providerId="ADAL" clId="{DC2B62D6-D470-4D70-86CD-D50C211296D4}" dt="2020-03-05T14:26:06.592" v="4141" actId="1076"/>
          <ac:picMkLst>
            <pc:docMk/>
            <pc:sldMk cId="1022708823" sldId="285"/>
            <ac:picMk id="21" creationId="{27D62E6A-3C7E-4825-9379-F38603D7CF7F}"/>
          </ac:picMkLst>
        </pc:picChg>
        <pc:cxnChg chg="add">
          <ac:chgData name="HAMMER, Caroline" userId="e8950d66-20db-46c4-9e5b-5068b91838e3" providerId="ADAL" clId="{DC2B62D6-D470-4D70-86CD-D50C211296D4}" dt="2020-03-05T14:25:14.465" v="4131" actId="26606"/>
          <ac:cxnSpMkLst>
            <pc:docMk/>
            <pc:sldMk cId="1022708823" sldId="285"/>
            <ac:cxnSpMk id="20" creationId="{7E7C77BC-7138-40B1-A15B-20F57A494629}"/>
          </ac:cxnSpMkLst>
        </pc:cxnChg>
        <pc:cxnChg chg="add">
          <ac:chgData name="HAMMER, Caroline" userId="e8950d66-20db-46c4-9e5b-5068b91838e3" providerId="ADAL" clId="{DC2B62D6-D470-4D70-86CD-D50C211296D4}" dt="2020-03-05T14:25:14.465" v="4131" actId="26606"/>
          <ac:cxnSpMkLst>
            <pc:docMk/>
            <pc:sldMk cId="1022708823" sldId="285"/>
            <ac:cxnSpMk id="22" creationId="{DB146403-F3D6-484B-B2ED-97F9565D0370}"/>
          </ac:cxnSpMkLst>
        </pc:cxnChg>
      </pc:sldChg>
      <pc:sldChg chg="addSp delSp modSp delAnim modAnim">
        <pc:chgData name="HAMMER, Caroline" userId="e8950d66-20db-46c4-9e5b-5068b91838e3" providerId="ADAL" clId="{DC2B62D6-D470-4D70-86CD-D50C211296D4}" dt="2020-03-05T15:58:23.090" v="7422" actId="1076"/>
        <pc:sldMkLst>
          <pc:docMk/>
          <pc:sldMk cId="4180115138" sldId="286"/>
        </pc:sldMkLst>
        <pc:spChg chg="mod">
          <ac:chgData name="HAMMER, Caroline" userId="e8950d66-20db-46c4-9e5b-5068b91838e3" providerId="ADAL" clId="{DC2B62D6-D470-4D70-86CD-D50C211296D4}" dt="2020-03-05T15:13:28.956" v="5805" actId="1035"/>
          <ac:spMkLst>
            <pc:docMk/>
            <pc:sldMk cId="4180115138" sldId="286"/>
            <ac:spMk id="7" creationId="{11739C26-1849-4D09-9060-77BB82785387}"/>
          </ac:spMkLst>
        </pc:spChg>
        <pc:spChg chg="mod">
          <ac:chgData name="HAMMER, Caroline" userId="e8950d66-20db-46c4-9e5b-5068b91838e3" providerId="ADAL" clId="{DC2B62D6-D470-4D70-86CD-D50C211296D4}" dt="2020-03-05T15:13:35.201" v="5806" actId="1076"/>
          <ac:spMkLst>
            <pc:docMk/>
            <pc:sldMk cId="4180115138" sldId="286"/>
            <ac:spMk id="9" creationId="{63333CDD-C639-482A-B6C6-776547C88CA7}"/>
          </ac:spMkLst>
        </pc:spChg>
        <pc:spChg chg="mod">
          <ac:chgData name="HAMMER, Caroline" userId="e8950d66-20db-46c4-9e5b-5068b91838e3" providerId="ADAL" clId="{DC2B62D6-D470-4D70-86CD-D50C211296D4}" dt="2020-03-05T15:13:49.026" v="5810" actId="1076"/>
          <ac:spMkLst>
            <pc:docMk/>
            <pc:sldMk cId="4180115138" sldId="286"/>
            <ac:spMk id="10" creationId="{1CD18B72-1C06-4267-9E52-7F49A346308F}"/>
          </ac:spMkLst>
        </pc:spChg>
        <pc:spChg chg="mod">
          <ac:chgData name="HAMMER, Caroline" userId="e8950d66-20db-46c4-9e5b-5068b91838e3" providerId="ADAL" clId="{DC2B62D6-D470-4D70-86CD-D50C211296D4}" dt="2020-03-05T15:13:54.667" v="5811" actId="1076"/>
          <ac:spMkLst>
            <pc:docMk/>
            <pc:sldMk cId="4180115138" sldId="286"/>
            <ac:spMk id="12" creationId="{A1C8882C-3AF2-4B6E-8CA2-09EBCF7B3E91}"/>
          </ac:spMkLst>
        </pc:spChg>
        <pc:spChg chg="del mod">
          <ac:chgData name="HAMMER, Caroline" userId="e8950d66-20db-46c4-9e5b-5068b91838e3" providerId="ADAL" clId="{DC2B62D6-D470-4D70-86CD-D50C211296D4}" dt="2020-03-05T15:13:43.948" v="5808" actId="478"/>
          <ac:spMkLst>
            <pc:docMk/>
            <pc:sldMk cId="4180115138" sldId="286"/>
            <ac:spMk id="14" creationId="{F8632B0C-8323-47DC-88A5-E6F7E88076A9}"/>
          </ac:spMkLst>
        </pc:spChg>
        <pc:spChg chg="mod">
          <ac:chgData name="HAMMER, Caroline" userId="e8950d66-20db-46c4-9e5b-5068b91838e3" providerId="ADAL" clId="{DC2B62D6-D470-4D70-86CD-D50C211296D4}" dt="2020-03-05T15:13:28.956" v="5805" actId="1035"/>
          <ac:spMkLst>
            <pc:docMk/>
            <pc:sldMk cId="4180115138" sldId="286"/>
            <ac:spMk id="17" creationId="{FBCC997F-FB64-4AF3-BE24-31942335E2A9}"/>
          </ac:spMkLst>
        </pc:spChg>
        <pc:spChg chg="mod">
          <ac:chgData name="HAMMER, Caroline" userId="e8950d66-20db-46c4-9e5b-5068b91838e3" providerId="ADAL" clId="{DC2B62D6-D470-4D70-86CD-D50C211296D4}" dt="2020-03-05T15:13:35.201" v="5806" actId="1076"/>
          <ac:spMkLst>
            <pc:docMk/>
            <pc:sldMk cId="4180115138" sldId="286"/>
            <ac:spMk id="18" creationId="{65898368-D8E3-42E6-8A1A-D69E204F37F8}"/>
          </ac:spMkLst>
        </pc:spChg>
        <pc:spChg chg="add del mod">
          <ac:chgData name="HAMMER, Caroline" userId="e8950d66-20db-46c4-9e5b-5068b91838e3" providerId="ADAL" clId="{DC2B62D6-D470-4D70-86CD-D50C211296D4}" dt="2020-03-05T15:13:45.248" v="5809" actId="478"/>
          <ac:spMkLst>
            <pc:docMk/>
            <pc:sldMk cId="4180115138" sldId="286"/>
            <ac:spMk id="19" creationId="{E3665C70-A02D-4921-8791-3EC793D3E885}"/>
          </ac:spMkLst>
        </pc:spChg>
        <pc:spChg chg="add mod">
          <ac:chgData name="HAMMER, Caroline" userId="e8950d66-20db-46c4-9e5b-5068b91838e3" providerId="ADAL" clId="{DC2B62D6-D470-4D70-86CD-D50C211296D4}" dt="2020-03-05T15:13:40.953" v="5807" actId="571"/>
          <ac:spMkLst>
            <pc:docMk/>
            <pc:sldMk cId="4180115138" sldId="286"/>
            <ac:spMk id="20" creationId="{D1BC8EE8-42E1-4B23-AF02-D246721F76AD}"/>
          </ac:spMkLst>
        </pc:spChg>
        <pc:picChg chg="del">
          <ac:chgData name="HAMMER, Caroline" userId="e8950d66-20db-46c4-9e5b-5068b91838e3" providerId="ADAL" clId="{DC2B62D6-D470-4D70-86CD-D50C211296D4}" dt="2020-03-05T15:07:05.745" v="5517"/>
          <ac:picMkLst>
            <pc:docMk/>
            <pc:sldMk cId="4180115138" sldId="286"/>
            <ac:picMk id="13" creationId="{76ACD2B1-1616-4661-A7D5-06EE71C4992A}"/>
          </ac:picMkLst>
        </pc:picChg>
        <pc:picChg chg="add mod">
          <ac:chgData name="HAMMER, Caroline" userId="e8950d66-20db-46c4-9e5b-5068b91838e3" providerId="ADAL" clId="{DC2B62D6-D470-4D70-86CD-D50C211296D4}" dt="2020-03-05T15:14:10.869" v="5814" actId="1076"/>
          <ac:picMkLst>
            <pc:docMk/>
            <pc:sldMk cId="4180115138" sldId="286"/>
            <ac:picMk id="15" creationId="{D4295442-DB8A-465C-B385-C172C9184C7D}"/>
          </ac:picMkLst>
        </pc:picChg>
        <pc:picChg chg="add mod">
          <ac:chgData name="HAMMER, Caroline" userId="e8950d66-20db-46c4-9e5b-5068b91838e3" providerId="ADAL" clId="{DC2B62D6-D470-4D70-86CD-D50C211296D4}" dt="2020-03-05T15:13:58.946" v="5812" actId="1076"/>
          <ac:picMkLst>
            <pc:docMk/>
            <pc:sldMk cId="4180115138" sldId="286"/>
            <ac:picMk id="16" creationId="{A073CAEF-ACA4-4EAC-9251-29DC8A368E7C}"/>
          </ac:picMkLst>
        </pc:picChg>
        <pc:picChg chg="add mod">
          <ac:chgData name="HAMMER, Caroline" userId="e8950d66-20db-46c4-9e5b-5068b91838e3" providerId="ADAL" clId="{DC2B62D6-D470-4D70-86CD-D50C211296D4}" dt="2020-03-05T15:58:23.090" v="7422" actId="1076"/>
          <ac:picMkLst>
            <pc:docMk/>
            <pc:sldMk cId="4180115138" sldId="286"/>
            <ac:picMk id="23" creationId="{8C8608A7-D42F-440A-84D5-366832EB6909}"/>
          </ac:picMkLst>
        </pc:picChg>
        <pc:picChg chg="add del">
          <ac:chgData name="HAMMER, Caroline" userId="e8950d66-20db-46c4-9e5b-5068b91838e3" providerId="ADAL" clId="{DC2B62D6-D470-4D70-86CD-D50C211296D4}" dt="2020-03-05T15:57:54.182" v="7420" actId="478"/>
          <ac:picMkLst>
            <pc:docMk/>
            <pc:sldMk cId="4180115138" sldId="286"/>
            <ac:picMk id="2050" creationId="{F062D63D-960B-43D4-82BD-3D62BA2E5475}"/>
          </ac:picMkLst>
        </pc:picChg>
        <pc:picChg chg="add del">
          <ac:chgData name="HAMMER, Caroline" userId="e8950d66-20db-46c4-9e5b-5068b91838e3" providerId="ADAL" clId="{DC2B62D6-D470-4D70-86CD-D50C211296D4}" dt="2020-03-05T15:57:54.182" v="7420" actId="478"/>
          <ac:picMkLst>
            <pc:docMk/>
            <pc:sldMk cId="4180115138" sldId="286"/>
            <ac:picMk id="2051" creationId="{6BB65EA9-33A7-449A-B7D0-0CAA71165EFA}"/>
          </ac:picMkLst>
        </pc:picChg>
        <pc:picChg chg="add del">
          <ac:chgData name="HAMMER, Caroline" userId="e8950d66-20db-46c4-9e5b-5068b91838e3" providerId="ADAL" clId="{DC2B62D6-D470-4D70-86CD-D50C211296D4}" dt="2020-03-05T15:57:54.182" v="7420" actId="478"/>
          <ac:picMkLst>
            <pc:docMk/>
            <pc:sldMk cId="4180115138" sldId="286"/>
            <ac:picMk id="2052" creationId="{35338A97-6C4C-437D-AC82-52C4441A068F}"/>
          </ac:picMkLst>
        </pc:picChg>
        <pc:picChg chg="add del">
          <ac:chgData name="HAMMER, Caroline" userId="e8950d66-20db-46c4-9e5b-5068b91838e3" providerId="ADAL" clId="{DC2B62D6-D470-4D70-86CD-D50C211296D4}" dt="2020-03-05T15:57:54.182" v="7420" actId="478"/>
          <ac:picMkLst>
            <pc:docMk/>
            <pc:sldMk cId="4180115138" sldId="286"/>
            <ac:picMk id="2053" creationId="{FADD7E9D-D30B-4343-A8EF-25651E07B969}"/>
          </ac:picMkLst>
        </pc:picChg>
        <pc:picChg chg="add del">
          <ac:chgData name="HAMMER, Caroline" userId="e8950d66-20db-46c4-9e5b-5068b91838e3" providerId="ADAL" clId="{DC2B62D6-D470-4D70-86CD-D50C211296D4}" dt="2020-03-05T15:57:54.182" v="7420" actId="478"/>
          <ac:picMkLst>
            <pc:docMk/>
            <pc:sldMk cId="4180115138" sldId="286"/>
            <ac:picMk id="2054" creationId="{828B14F3-596D-42BA-B8D6-D78E1FD65350}"/>
          </ac:picMkLst>
        </pc:picChg>
        <pc:picChg chg="add del">
          <ac:chgData name="HAMMER, Caroline" userId="e8950d66-20db-46c4-9e5b-5068b91838e3" providerId="ADAL" clId="{DC2B62D6-D470-4D70-86CD-D50C211296D4}" dt="2020-03-05T15:57:54.182" v="7420" actId="478"/>
          <ac:picMkLst>
            <pc:docMk/>
            <pc:sldMk cId="4180115138" sldId="286"/>
            <ac:picMk id="2055" creationId="{4D9E920B-DB04-42ED-9414-7F6144B2BE23}"/>
          </ac:picMkLst>
        </pc:picChg>
      </pc:sldChg>
      <pc:sldChg chg="add del">
        <pc:chgData name="HAMMER, Caroline" userId="e8950d66-20db-46c4-9e5b-5068b91838e3" providerId="ADAL" clId="{DC2B62D6-D470-4D70-86CD-D50C211296D4}" dt="2020-03-05T15:42:59.340" v="7413"/>
        <pc:sldMkLst>
          <pc:docMk/>
          <pc:sldMk cId="1508818868" sldId="287"/>
        </pc:sldMkLst>
      </pc:sldChg>
    </pc:docChg>
  </pc:docChgLst>
  <pc:docChgLst>
    <pc:chgData name="HAMMER, Caroline" userId="S::caroline.hammer@chelmsford.gov.uk::e8950d66-20db-46c4-9e5b-5068b91838e3" providerId="AD" clId="Web-{FE4E0CCD-D853-F3D9-41E7-C0C4E58BB811}"/>
    <pc:docChg chg="addSld modSld sldOrd">
      <pc:chgData name="HAMMER, Caroline" userId="S::caroline.hammer@chelmsford.gov.uk::e8950d66-20db-46c4-9e5b-5068b91838e3" providerId="AD" clId="Web-{FE4E0CCD-D853-F3D9-41E7-C0C4E58BB811}" dt="2019-08-15T11:59:14.600" v="3024" actId="20577"/>
      <pc:docMkLst>
        <pc:docMk/>
      </pc:docMkLst>
      <pc:sldChg chg="ord">
        <pc:chgData name="HAMMER, Caroline" userId="S::caroline.hammer@chelmsford.gov.uk::e8950d66-20db-46c4-9e5b-5068b91838e3" providerId="AD" clId="Web-{FE4E0CCD-D853-F3D9-41E7-C0C4E58BB811}" dt="2019-08-15T11:53:37.120" v="2723"/>
        <pc:sldMkLst>
          <pc:docMk/>
          <pc:sldMk cId="513190840" sldId="259"/>
        </pc:sldMkLst>
      </pc:sldChg>
      <pc:sldChg chg="addSp delSp modSp ord">
        <pc:chgData name="HAMMER, Caroline" userId="S::caroline.hammer@chelmsford.gov.uk::e8950d66-20db-46c4-9e5b-5068b91838e3" providerId="AD" clId="Web-{FE4E0CCD-D853-F3D9-41E7-C0C4E58BB811}" dt="2019-08-15T11:59:14.600" v="3023" actId="20577"/>
        <pc:sldMkLst>
          <pc:docMk/>
          <pc:sldMk cId="1737843659" sldId="261"/>
        </pc:sldMkLst>
        <pc:spChg chg="add del">
          <ac:chgData name="HAMMER, Caroline" userId="S::caroline.hammer@chelmsford.gov.uk::e8950d66-20db-46c4-9e5b-5068b91838e3" providerId="AD" clId="Web-{FE4E0CCD-D853-F3D9-41E7-C0C4E58BB811}" dt="2019-08-15T11:56:41.360" v="2745"/>
          <ac:spMkLst>
            <pc:docMk/>
            <pc:sldMk cId="1737843659" sldId="261"/>
            <ac:spMk id="4" creationId="{71BFA92D-9749-4EBF-9195-6E7032D0C374}"/>
          </ac:spMkLst>
        </pc:spChg>
        <pc:spChg chg="add mod">
          <ac:chgData name="HAMMER, Caroline" userId="S::caroline.hammer@chelmsford.gov.uk::e8950d66-20db-46c4-9e5b-5068b91838e3" providerId="AD" clId="Web-{FE4E0CCD-D853-F3D9-41E7-C0C4E58BB811}" dt="2019-08-15T11:59:14.600" v="3023" actId="20577"/>
          <ac:spMkLst>
            <pc:docMk/>
            <pc:sldMk cId="1737843659" sldId="261"/>
            <ac:spMk id="8" creationId="{7B2BD8C4-0892-4173-9309-AE60841E6EB9}"/>
          </ac:spMkLst>
        </pc:spChg>
        <pc:picChg chg="add mod modCrop">
          <ac:chgData name="HAMMER, Caroline" userId="S::caroline.hammer@chelmsford.gov.uk::e8950d66-20db-46c4-9e5b-5068b91838e3" providerId="AD" clId="Web-{FE4E0CCD-D853-F3D9-41E7-C0C4E58BB811}" dt="2019-08-15T11:55:55.468" v="2738"/>
          <ac:picMkLst>
            <pc:docMk/>
            <pc:sldMk cId="1737843659" sldId="261"/>
            <ac:picMk id="2" creationId="{607A9133-C6A1-4839-814A-E9E3E894ED65}"/>
          </ac:picMkLst>
        </pc:picChg>
        <pc:picChg chg="mod modCrop">
          <ac:chgData name="HAMMER, Caroline" userId="S::caroline.hammer@chelmsford.gov.uk::e8950d66-20db-46c4-9e5b-5068b91838e3" providerId="AD" clId="Web-{FE4E0CCD-D853-F3D9-41E7-C0C4E58BB811}" dt="2019-08-15T11:56:08.125" v="2739" actId="1076"/>
          <ac:picMkLst>
            <pc:docMk/>
            <pc:sldMk cId="1737843659" sldId="261"/>
            <ac:picMk id="5" creationId="{82978DD1-2D36-46AC-A0E5-B10FB321D32D}"/>
          </ac:picMkLst>
        </pc:picChg>
        <pc:picChg chg="add del">
          <ac:chgData name="HAMMER, Caroline" userId="S::caroline.hammer@chelmsford.gov.uk::e8950d66-20db-46c4-9e5b-5068b91838e3" providerId="AD" clId="Web-{FE4E0CCD-D853-F3D9-41E7-C0C4E58BB811}" dt="2019-08-15T11:56:31.454" v="2742"/>
          <ac:picMkLst>
            <pc:docMk/>
            <pc:sldMk cId="1737843659" sldId="261"/>
            <ac:picMk id="7" creationId="{D6FDDF3D-7692-435A-98C3-6265B957E7E7}"/>
          </ac:picMkLst>
        </pc:picChg>
      </pc:sldChg>
      <pc:sldChg chg="addSp modSp">
        <pc:chgData name="HAMMER, Caroline" userId="S::caroline.hammer@chelmsford.gov.uk::e8950d66-20db-46c4-9e5b-5068b91838e3" providerId="AD" clId="Web-{FE4E0CCD-D853-F3D9-41E7-C0C4E58BB811}" dt="2019-08-15T11:53:25.042" v="2721" actId="20577"/>
        <pc:sldMkLst>
          <pc:docMk/>
          <pc:sldMk cId="4075007658" sldId="274"/>
        </pc:sldMkLst>
        <pc:spChg chg="add mod">
          <ac:chgData name="HAMMER, Caroline" userId="S::caroline.hammer@chelmsford.gov.uk::e8950d66-20db-46c4-9e5b-5068b91838e3" providerId="AD" clId="Web-{FE4E0CCD-D853-F3D9-41E7-C0C4E58BB811}" dt="2019-08-15T11:53:25.042" v="2721" actId="20577"/>
          <ac:spMkLst>
            <pc:docMk/>
            <pc:sldMk cId="4075007658" sldId="274"/>
            <ac:spMk id="2" creationId="{AF5653D7-7680-4A71-B317-041280DE7AC2}"/>
          </ac:spMkLst>
        </pc:spChg>
        <pc:picChg chg="add mod">
          <ac:chgData name="HAMMER, Caroline" userId="S::caroline.hammer@chelmsford.gov.uk::e8950d66-20db-46c4-9e5b-5068b91838e3" providerId="AD" clId="Web-{FE4E0CCD-D853-F3D9-41E7-C0C4E58BB811}" dt="2019-08-15T11:53:16.838" v="2718" actId="1076"/>
          <ac:picMkLst>
            <pc:docMk/>
            <pc:sldMk cId="4075007658" sldId="274"/>
            <ac:picMk id="4" creationId="{787CB82B-A611-41C8-BC3D-476DC505E355}"/>
          </ac:picMkLst>
        </pc:picChg>
      </pc:sldChg>
      <pc:sldChg chg="add replId">
        <pc:chgData name="HAMMER, Caroline" userId="S::caroline.hammer@chelmsford.gov.uk::e8950d66-20db-46c4-9e5b-5068b91838e3" providerId="AD" clId="Web-{FE4E0CCD-D853-F3D9-41E7-C0C4E58BB811}" dt="2019-08-15T11:53:51.199" v="2724"/>
        <pc:sldMkLst>
          <pc:docMk/>
          <pc:sldMk cId="530442333" sldId="275"/>
        </pc:sldMkLst>
      </pc:sldChg>
      <pc:sldChg chg="add replId">
        <pc:chgData name="HAMMER, Caroline" userId="S::caroline.hammer@chelmsford.gov.uk::e8950d66-20db-46c4-9e5b-5068b91838e3" providerId="AD" clId="Web-{FE4E0CCD-D853-F3D9-41E7-C0C4E58BB811}" dt="2019-08-15T11:54:04.902" v="2725"/>
        <pc:sldMkLst>
          <pc:docMk/>
          <pc:sldMk cId="608175366" sldId="276"/>
        </pc:sldMkLst>
      </pc:sldChg>
    </pc:docChg>
  </pc:docChgLst>
  <pc:docChgLst>
    <pc:chgData name="HAMMER, Caroline" userId="S::caroline.hammer@chelmsford.gov.uk::e8950d66-20db-46c4-9e5b-5068b91838e3" providerId="AD" clId="Web-{5D44E98F-8F38-DF68-D599-24B8AB9E806D}"/>
    <pc:docChg chg="addSld modSld sldOrd">
      <pc:chgData name="HAMMER, Caroline" userId="S::caroline.hammer@chelmsford.gov.uk::e8950d66-20db-46c4-9e5b-5068b91838e3" providerId="AD" clId="Web-{5D44E98F-8F38-DF68-D599-24B8AB9E806D}" dt="2019-08-15T10:59:27.250" v="36"/>
      <pc:docMkLst>
        <pc:docMk/>
      </pc:docMkLst>
      <pc:sldChg chg="modSp">
        <pc:chgData name="HAMMER, Caroline" userId="S::caroline.hammer@chelmsford.gov.uk::e8950d66-20db-46c4-9e5b-5068b91838e3" providerId="AD" clId="Web-{5D44E98F-8F38-DF68-D599-24B8AB9E806D}" dt="2019-08-15T10:58:39.454" v="31" actId="20577"/>
        <pc:sldMkLst>
          <pc:docMk/>
          <pc:sldMk cId="869204918" sldId="272"/>
        </pc:sldMkLst>
        <pc:spChg chg="mod">
          <ac:chgData name="HAMMER, Caroline" userId="S::caroline.hammer@chelmsford.gov.uk::e8950d66-20db-46c4-9e5b-5068b91838e3" providerId="AD" clId="Web-{5D44E98F-8F38-DF68-D599-24B8AB9E806D}" dt="2019-08-15T10:58:39.454" v="31" actId="20577"/>
          <ac:spMkLst>
            <pc:docMk/>
            <pc:sldMk cId="869204918" sldId="272"/>
            <ac:spMk id="6" creationId="{A15F88BF-8C28-4952-8E16-AAD06A7A06B6}"/>
          </ac:spMkLst>
        </pc:spChg>
      </pc:sldChg>
      <pc:sldChg chg="delSp modSp">
        <pc:chgData name="HAMMER, Caroline" userId="S::caroline.hammer@chelmsford.gov.uk::e8950d66-20db-46c4-9e5b-5068b91838e3" providerId="AD" clId="Web-{5D44E98F-8F38-DF68-D599-24B8AB9E806D}" dt="2019-08-15T10:58:04.438" v="5" actId="20577"/>
        <pc:sldMkLst>
          <pc:docMk/>
          <pc:sldMk cId="4064060384" sldId="273"/>
        </pc:sldMkLst>
        <pc:spChg chg="del">
          <ac:chgData name="HAMMER, Caroline" userId="S::caroline.hammer@chelmsford.gov.uk::e8950d66-20db-46c4-9e5b-5068b91838e3" providerId="AD" clId="Web-{5D44E98F-8F38-DF68-D599-24B8AB9E806D}" dt="2019-08-15T10:57:46.345" v="0"/>
          <ac:spMkLst>
            <pc:docMk/>
            <pc:sldMk cId="4064060384" sldId="273"/>
            <ac:spMk id="12" creationId="{666FB07F-E388-4929-810B-86209B428AB1}"/>
          </ac:spMkLst>
        </pc:spChg>
        <pc:spChg chg="mod">
          <ac:chgData name="HAMMER, Caroline" userId="S::caroline.hammer@chelmsford.gov.uk::e8950d66-20db-46c4-9e5b-5068b91838e3" providerId="AD" clId="Web-{5D44E98F-8F38-DF68-D599-24B8AB9E806D}" dt="2019-08-15T10:58:04.438" v="5" actId="20577"/>
          <ac:spMkLst>
            <pc:docMk/>
            <pc:sldMk cId="4064060384" sldId="273"/>
            <ac:spMk id="13" creationId="{A5EEDF65-78A8-4BE7-8305-8E29E849EBF7}"/>
          </ac:spMkLst>
        </pc:spChg>
      </pc:sldChg>
      <pc:sldChg chg="delSp new ord">
        <pc:chgData name="HAMMER, Caroline" userId="S::caroline.hammer@chelmsford.gov.uk::e8950d66-20db-46c4-9e5b-5068b91838e3" providerId="AD" clId="Web-{5D44E98F-8F38-DF68-D599-24B8AB9E806D}" dt="2019-08-15T10:59:27.250" v="36"/>
        <pc:sldMkLst>
          <pc:docMk/>
          <pc:sldMk cId="4075007658" sldId="274"/>
        </pc:sldMkLst>
        <pc:spChg chg="del">
          <ac:chgData name="HAMMER, Caroline" userId="S::caroline.hammer@chelmsford.gov.uk::e8950d66-20db-46c4-9e5b-5068b91838e3" providerId="AD" clId="Web-{5D44E98F-8F38-DF68-D599-24B8AB9E806D}" dt="2019-08-15T10:59:20.516" v="35"/>
          <ac:spMkLst>
            <pc:docMk/>
            <pc:sldMk cId="4075007658" sldId="274"/>
            <ac:spMk id="2" creationId="{B52C2093-9587-4518-9551-13649C4A553B}"/>
          </ac:spMkLst>
        </pc:spChg>
        <pc:spChg chg="del">
          <ac:chgData name="HAMMER, Caroline" userId="S::caroline.hammer@chelmsford.gov.uk::e8950d66-20db-46c4-9e5b-5068b91838e3" providerId="AD" clId="Web-{5D44E98F-8F38-DF68-D599-24B8AB9E806D}" dt="2019-08-15T10:59:27.250" v="36"/>
          <ac:spMkLst>
            <pc:docMk/>
            <pc:sldMk cId="4075007658" sldId="274"/>
            <ac:spMk id="3" creationId="{B5548D8F-9D28-4D04-9E02-691A502ED01E}"/>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A7652-6622-4886-86D8-352128C4B1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B02F2F5-083E-404A-9250-6CB3D59B4A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BBAEB18-05A7-47D5-B0FC-3C530407CECC}"/>
              </a:ext>
            </a:extLst>
          </p:cNvPr>
          <p:cNvSpPr>
            <a:spLocks noGrp="1"/>
          </p:cNvSpPr>
          <p:nvPr>
            <p:ph type="dt" sz="half" idx="10"/>
          </p:nvPr>
        </p:nvSpPr>
        <p:spPr/>
        <p:txBody>
          <a:bodyPr/>
          <a:lstStyle/>
          <a:p>
            <a:fld id="{9EFA789D-ABA7-46F3-9448-401FAC37FF81}" type="datetimeFigureOut">
              <a:rPr lang="en-GB" smtClean="0"/>
              <a:t>11/03/2020</a:t>
            </a:fld>
            <a:endParaRPr lang="en-GB"/>
          </a:p>
        </p:txBody>
      </p:sp>
      <p:sp>
        <p:nvSpPr>
          <p:cNvPr id="5" name="Footer Placeholder 4">
            <a:extLst>
              <a:ext uri="{FF2B5EF4-FFF2-40B4-BE49-F238E27FC236}">
                <a16:creationId xmlns:a16="http://schemas.microsoft.com/office/drawing/2014/main" id="{E93D90BB-293F-4695-B98A-F2FEBFA044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C05584-8067-47EF-99CC-369B93EFBA91}"/>
              </a:ext>
            </a:extLst>
          </p:cNvPr>
          <p:cNvSpPr>
            <a:spLocks noGrp="1"/>
          </p:cNvSpPr>
          <p:nvPr>
            <p:ph type="sldNum" sz="quarter" idx="12"/>
          </p:nvPr>
        </p:nvSpPr>
        <p:spPr/>
        <p:txBody>
          <a:bodyPr/>
          <a:lstStyle/>
          <a:p>
            <a:fld id="{4511E9F4-8545-4276-8162-2C4DCFAC8293}" type="slidenum">
              <a:rPr lang="en-GB" smtClean="0"/>
              <a:t>‹#›</a:t>
            </a:fld>
            <a:endParaRPr lang="en-GB"/>
          </a:p>
        </p:txBody>
      </p:sp>
    </p:spTree>
    <p:extLst>
      <p:ext uri="{BB962C8B-B14F-4D97-AF65-F5344CB8AC3E}">
        <p14:creationId xmlns:p14="http://schemas.microsoft.com/office/powerpoint/2010/main" val="3332939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545AE-9D0E-4335-97A6-BACAB117A03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0F6FC6B-FB8B-4D57-8507-4327845FF0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67FECF-15B3-408F-8AD7-C51BFA88338A}"/>
              </a:ext>
            </a:extLst>
          </p:cNvPr>
          <p:cNvSpPr>
            <a:spLocks noGrp="1"/>
          </p:cNvSpPr>
          <p:nvPr>
            <p:ph type="dt" sz="half" idx="10"/>
          </p:nvPr>
        </p:nvSpPr>
        <p:spPr/>
        <p:txBody>
          <a:bodyPr/>
          <a:lstStyle/>
          <a:p>
            <a:fld id="{9EFA789D-ABA7-46F3-9448-401FAC37FF81}" type="datetimeFigureOut">
              <a:rPr lang="en-GB" smtClean="0"/>
              <a:t>11/03/2020</a:t>
            </a:fld>
            <a:endParaRPr lang="en-GB"/>
          </a:p>
        </p:txBody>
      </p:sp>
      <p:sp>
        <p:nvSpPr>
          <p:cNvPr id="5" name="Footer Placeholder 4">
            <a:extLst>
              <a:ext uri="{FF2B5EF4-FFF2-40B4-BE49-F238E27FC236}">
                <a16:creationId xmlns:a16="http://schemas.microsoft.com/office/drawing/2014/main" id="{239E55F2-31A7-400F-B1E1-B07ACB77C9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34ADF4-65C4-42BE-BD3B-BF59AF488879}"/>
              </a:ext>
            </a:extLst>
          </p:cNvPr>
          <p:cNvSpPr>
            <a:spLocks noGrp="1"/>
          </p:cNvSpPr>
          <p:nvPr>
            <p:ph type="sldNum" sz="quarter" idx="12"/>
          </p:nvPr>
        </p:nvSpPr>
        <p:spPr/>
        <p:txBody>
          <a:bodyPr/>
          <a:lstStyle/>
          <a:p>
            <a:fld id="{4511E9F4-8545-4276-8162-2C4DCFAC8293}" type="slidenum">
              <a:rPr lang="en-GB" smtClean="0"/>
              <a:t>‹#›</a:t>
            </a:fld>
            <a:endParaRPr lang="en-GB"/>
          </a:p>
        </p:txBody>
      </p:sp>
    </p:spTree>
    <p:extLst>
      <p:ext uri="{BB962C8B-B14F-4D97-AF65-F5344CB8AC3E}">
        <p14:creationId xmlns:p14="http://schemas.microsoft.com/office/powerpoint/2010/main" val="3554369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D89C84-5520-46AE-AE43-769CCC3A344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0C1CAA-E25A-4685-A921-6787CF78DF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2B2F4D-E708-4AA2-B665-F92A5898D28A}"/>
              </a:ext>
            </a:extLst>
          </p:cNvPr>
          <p:cNvSpPr>
            <a:spLocks noGrp="1"/>
          </p:cNvSpPr>
          <p:nvPr>
            <p:ph type="dt" sz="half" idx="10"/>
          </p:nvPr>
        </p:nvSpPr>
        <p:spPr/>
        <p:txBody>
          <a:bodyPr/>
          <a:lstStyle/>
          <a:p>
            <a:fld id="{9EFA789D-ABA7-46F3-9448-401FAC37FF81}" type="datetimeFigureOut">
              <a:rPr lang="en-GB" smtClean="0"/>
              <a:t>11/03/2020</a:t>
            </a:fld>
            <a:endParaRPr lang="en-GB"/>
          </a:p>
        </p:txBody>
      </p:sp>
      <p:sp>
        <p:nvSpPr>
          <p:cNvPr id="5" name="Footer Placeholder 4">
            <a:extLst>
              <a:ext uri="{FF2B5EF4-FFF2-40B4-BE49-F238E27FC236}">
                <a16:creationId xmlns:a16="http://schemas.microsoft.com/office/drawing/2014/main" id="{94E5F9D2-4731-45DD-9D21-920CF31A88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1BB030-1424-485D-9CC3-A184F49EEBCD}"/>
              </a:ext>
            </a:extLst>
          </p:cNvPr>
          <p:cNvSpPr>
            <a:spLocks noGrp="1"/>
          </p:cNvSpPr>
          <p:nvPr>
            <p:ph type="sldNum" sz="quarter" idx="12"/>
          </p:nvPr>
        </p:nvSpPr>
        <p:spPr/>
        <p:txBody>
          <a:bodyPr/>
          <a:lstStyle/>
          <a:p>
            <a:fld id="{4511E9F4-8545-4276-8162-2C4DCFAC8293}" type="slidenum">
              <a:rPr lang="en-GB" smtClean="0"/>
              <a:t>‹#›</a:t>
            </a:fld>
            <a:endParaRPr lang="en-GB"/>
          </a:p>
        </p:txBody>
      </p:sp>
    </p:spTree>
    <p:extLst>
      <p:ext uri="{BB962C8B-B14F-4D97-AF65-F5344CB8AC3E}">
        <p14:creationId xmlns:p14="http://schemas.microsoft.com/office/powerpoint/2010/main" val="2950102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19A88-5A32-4C84-A8CD-E15ABBB205A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4F3AB04-F277-4AF7-A43A-CB45F2D8C1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86C9C1-8D13-4672-B560-C848B775987A}"/>
              </a:ext>
            </a:extLst>
          </p:cNvPr>
          <p:cNvSpPr>
            <a:spLocks noGrp="1"/>
          </p:cNvSpPr>
          <p:nvPr>
            <p:ph type="dt" sz="half" idx="10"/>
          </p:nvPr>
        </p:nvSpPr>
        <p:spPr/>
        <p:txBody>
          <a:bodyPr/>
          <a:lstStyle/>
          <a:p>
            <a:fld id="{9EFA789D-ABA7-46F3-9448-401FAC37FF81}" type="datetimeFigureOut">
              <a:rPr lang="en-GB" smtClean="0"/>
              <a:t>11/03/2020</a:t>
            </a:fld>
            <a:endParaRPr lang="en-GB"/>
          </a:p>
        </p:txBody>
      </p:sp>
      <p:sp>
        <p:nvSpPr>
          <p:cNvPr id="5" name="Footer Placeholder 4">
            <a:extLst>
              <a:ext uri="{FF2B5EF4-FFF2-40B4-BE49-F238E27FC236}">
                <a16:creationId xmlns:a16="http://schemas.microsoft.com/office/drawing/2014/main" id="{94B895C1-1B1E-4A28-BA85-5E8F0B8955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3CAD40-A59C-460A-A314-4A4A8C229D55}"/>
              </a:ext>
            </a:extLst>
          </p:cNvPr>
          <p:cNvSpPr>
            <a:spLocks noGrp="1"/>
          </p:cNvSpPr>
          <p:nvPr>
            <p:ph type="sldNum" sz="quarter" idx="12"/>
          </p:nvPr>
        </p:nvSpPr>
        <p:spPr/>
        <p:txBody>
          <a:bodyPr/>
          <a:lstStyle/>
          <a:p>
            <a:fld id="{4511E9F4-8545-4276-8162-2C4DCFAC8293}" type="slidenum">
              <a:rPr lang="en-GB" smtClean="0"/>
              <a:t>‹#›</a:t>
            </a:fld>
            <a:endParaRPr lang="en-GB"/>
          </a:p>
        </p:txBody>
      </p:sp>
    </p:spTree>
    <p:extLst>
      <p:ext uri="{BB962C8B-B14F-4D97-AF65-F5344CB8AC3E}">
        <p14:creationId xmlns:p14="http://schemas.microsoft.com/office/powerpoint/2010/main" val="17119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6B939-6A20-49B8-B0E4-A31CE448E3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EBC792E-AE3D-40ED-8D0E-C1759E1DEB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3BC820-60AE-45A9-815B-A663C0603AA0}"/>
              </a:ext>
            </a:extLst>
          </p:cNvPr>
          <p:cNvSpPr>
            <a:spLocks noGrp="1"/>
          </p:cNvSpPr>
          <p:nvPr>
            <p:ph type="dt" sz="half" idx="10"/>
          </p:nvPr>
        </p:nvSpPr>
        <p:spPr/>
        <p:txBody>
          <a:bodyPr/>
          <a:lstStyle/>
          <a:p>
            <a:fld id="{9EFA789D-ABA7-46F3-9448-401FAC37FF81}" type="datetimeFigureOut">
              <a:rPr lang="en-GB" smtClean="0"/>
              <a:t>11/03/2020</a:t>
            </a:fld>
            <a:endParaRPr lang="en-GB"/>
          </a:p>
        </p:txBody>
      </p:sp>
      <p:sp>
        <p:nvSpPr>
          <p:cNvPr id="5" name="Footer Placeholder 4">
            <a:extLst>
              <a:ext uri="{FF2B5EF4-FFF2-40B4-BE49-F238E27FC236}">
                <a16:creationId xmlns:a16="http://schemas.microsoft.com/office/drawing/2014/main" id="{80C6972C-589C-4563-A795-1E0D743D27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63B65A-C189-4389-B92E-81F13624290D}"/>
              </a:ext>
            </a:extLst>
          </p:cNvPr>
          <p:cNvSpPr>
            <a:spLocks noGrp="1"/>
          </p:cNvSpPr>
          <p:nvPr>
            <p:ph type="sldNum" sz="quarter" idx="12"/>
          </p:nvPr>
        </p:nvSpPr>
        <p:spPr/>
        <p:txBody>
          <a:bodyPr/>
          <a:lstStyle/>
          <a:p>
            <a:fld id="{4511E9F4-8545-4276-8162-2C4DCFAC8293}" type="slidenum">
              <a:rPr lang="en-GB" smtClean="0"/>
              <a:t>‹#›</a:t>
            </a:fld>
            <a:endParaRPr lang="en-GB"/>
          </a:p>
        </p:txBody>
      </p:sp>
    </p:spTree>
    <p:extLst>
      <p:ext uri="{BB962C8B-B14F-4D97-AF65-F5344CB8AC3E}">
        <p14:creationId xmlns:p14="http://schemas.microsoft.com/office/powerpoint/2010/main" val="624610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B2CB8-405F-49B4-84EC-FD719A48B0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B79E0B5-B473-4D54-B7DA-347335CCF1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D5D405A-EBF8-41DB-BFEE-82784EABAF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E88047C-F691-44EA-9919-5867FDD072D8}"/>
              </a:ext>
            </a:extLst>
          </p:cNvPr>
          <p:cNvSpPr>
            <a:spLocks noGrp="1"/>
          </p:cNvSpPr>
          <p:nvPr>
            <p:ph type="dt" sz="half" idx="10"/>
          </p:nvPr>
        </p:nvSpPr>
        <p:spPr/>
        <p:txBody>
          <a:bodyPr/>
          <a:lstStyle/>
          <a:p>
            <a:fld id="{9EFA789D-ABA7-46F3-9448-401FAC37FF81}" type="datetimeFigureOut">
              <a:rPr lang="en-GB" smtClean="0"/>
              <a:t>11/03/2020</a:t>
            </a:fld>
            <a:endParaRPr lang="en-GB"/>
          </a:p>
        </p:txBody>
      </p:sp>
      <p:sp>
        <p:nvSpPr>
          <p:cNvPr id="6" name="Footer Placeholder 5">
            <a:extLst>
              <a:ext uri="{FF2B5EF4-FFF2-40B4-BE49-F238E27FC236}">
                <a16:creationId xmlns:a16="http://schemas.microsoft.com/office/drawing/2014/main" id="{6F05C783-7C8C-4720-85EA-73600754086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4CA8CC6-EF6D-4FBE-9FE7-F1377B2533A8}"/>
              </a:ext>
            </a:extLst>
          </p:cNvPr>
          <p:cNvSpPr>
            <a:spLocks noGrp="1"/>
          </p:cNvSpPr>
          <p:nvPr>
            <p:ph type="sldNum" sz="quarter" idx="12"/>
          </p:nvPr>
        </p:nvSpPr>
        <p:spPr/>
        <p:txBody>
          <a:bodyPr/>
          <a:lstStyle/>
          <a:p>
            <a:fld id="{4511E9F4-8545-4276-8162-2C4DCFAC8293}" type="slidenum">
              <a:rPr lang="en-GB" smtClean="0"/>
              <a:t>‹#›</a:t>
            </a:fld>
            <a:endParaRPr lang="en-GB"/>
          </a:p>
        </p:txBody>
      </p:sp>
    </p:spTree>
    <p:extLst>
      <p:ext uri="{BB962C8B-B14F-4D97-AF65-F5344CB8AC3E}">
        <p14:creationId xmlns:p14="http://schemas.microsoft.com/office/powerpoint/2010/main" val="625455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A2E68-2A58-4711-A0F2-71467495086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58BFA9-8C51-4889-8699-767F383658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2551A4-9C5F-4E70-AC71-D8D8DD24A5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C941244-4E4D-4166-B38C-1506AECB74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4F92B1-EE85-4D44-8B71-924DE373BD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055CF0A-D7A1-4479-A8B1-357EB694755D}"/>
              </a:ext>
            </a:extLst>
          </p:cNvPr>
          <p:cNvSpPr>
            <a:spLocks noGrp="1"/>
          </p:cNvSpPr>
          <p:nvPr>
            <p:ph type="dt" sz="half" idx="10"/>
          </p:nvPr>
        </p:nvSpPr>
        <p:spPr/>
        <p:txBody>
          <a:bodyPr/>
          <a:lstStyle/>
          <a:p>
            <a:fld id="{9EFA789D-ABA7-46F3-9448-401FAC37FF81}" type="datetimeFigureOut">
              <a:rPr lang="en-GB" smtClean="0"/>
              <a:t>11/03/2020</a:t>
            </a:fld>
            <a:endParaRPr lang="en-GB"/>
          </a:p>
        </p:txBody>
      </p:sp>
      <p:sp>
        <p:nvSpPr>
          <p:cNvPr id="8" name="Footer Placeholder 7">
            <a:extLst>
              <a:ext uri="{FF2B5EF4-FFF2-40B4-BE49-F238E27FC236}">
                <a16:creationId xmlns:a16="http://schemas.microsoft.com/office/drawing/2014/main" id="{3EB52317-6B3D-4444-A18B-3724FA79517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95B5859-565E-4592-BB64-E814EABA6F95}"/>
              </a:ext>
            </a:extLst>
          </p:cNvPr>
          <p:cNvSpPr>
            <a:spLocks noGrp="1"/>
          </p:cNvSpPr>
          <p:nvPr>
            <p:ph type="sldNum" sz="quarter" idx="12"/>
          </p:nvPr>
        </p:nvSpPr>
        <p:spPr/>
        <p:txBody>
          <a:bodyPr/>
          <a:lstStyle/>
          <a:p>
            <a:fld id="{4511E9F4-8545-4276-8162-2C4DCFAC8293}" type="slidenum">
              <a:rPr lang="en-GB" smtClean="0"/>
              <a:t>‹#›</a:t>
            </a:fld>
            <a:endParaRPr lang="en-GB"/>
          </a:p>
        </p:txBody>
      </p:sp>
    </p:spTree>
    <p:extLst>
      <p:ext uri="{BB962C8B-B14F-4D97-AF65-F5344CB8AC3E}">
        <p14:creationId xmlns:p14="http://schemas.microsoft.com/office/powerpoint/2010/main" val="1308024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3D16C-90BF-4113-8049-E9B3AED59E0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D2804C9-AD4F-480C-A813-5FBEB601F4EB}"/>
              </a:ext>
            </a:extLst>
          </p:cNvPr>
          <p:cNvSpPr>
            <a:spLocks noGrp="1"/>
          </p:cNvSpPr>
          <p:nvPr>
            <p:ph type="dt" sz="half" idx="10"/>
          </p:nvPr>
        </p:nvSpPr>
        <p:spPr/>
        <p:txBody>
          <a:bodyPr/>
          <a:lstStyle/>
          <a:p>
            <a:fld id="{9EFA789D-ABA7-46F3-9448-401FAC37FF81}" type="datetimeFigureOut">
              <a:rPr lang="en-GB" smtClean="0"/>
              <a:t>11/03/2020</a:t>
            </a:fld>
            <a:endParaRPr lang="en-GB"/>
          </a:p>
        </p:txBody>
      </p:sp>
      <p:sp>
        <p:nvSpPr>
          <p:cNvPr id="4" name="Footer Placeholder 3">
            <a:extLst>
              <a:ext uri="{FF2B5EF4-FFF2-40B4-BE49-F238E27FC236}">
                <a16:creationId xmlns:a16="http://schemas.microsoft.com/office/drawing/2014/main" id="{8F0DF3CE-F91B-4524-B395-D905CE7F5AD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5E4FE02-A37B-466D-85CF-FE19D3FB100E}"/>
              </a:ext>
            </a:extLst>
          </p:cNvPr>
          <p:cNvSpPr>
            <a:spLocks noGrp="1"/>
          </p:cNvSpPr>
          <p:nvPr>
            <p:ph type="sldNum" sz="quarter" idx="12"/>
          </p:nvPr>
        </p:nvSpPr>
        <p:spPr/>
        <p:txBody>
          <a:bodyPr/>
          <a:lstStyle/>
          <a:p>
            <a:fld id="{4511E9F4-8545-4276-8162-2C4DCFAC8293}" type="slidenum">
              <a:rPr lang="en-GB" smtClean="0"/>
              <a:t>‹#›</a:t>
            </a:fld>
            <a:endParaRPr lang="en-GB"/>
          </a:p>
        </p:txBody>
      </p:sp>
    </p:spTree>
    <p:extLst>
      <p:ext uri="{BB962C8B-B14F-4D97-AF65-F5344CB8AC3E}">
        <p14:creationId xmlns:p14="http://schemas.microsoft.com/office/powerpoint/2010/main" val="3576962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141606-BF24-4B66-BC93-5910387946B4}"/>
              </a:ext>
            </a:extLst>
          </p:cNvPr>
          <p:cNvSpPr>
            <a:spLocks noGrp="1"/>
          </p:cNvSpPr>
          <p:nvPr>
            <p:ph type="dt" sz="half" idx="10"/>
          </p:nvPr>
        </p:nvSpPr>
        <p:spPr/>
        <p:txBody>
          <a:bodyPr/>
          <a:lstStyle/>
          <a:p>
            <a:fld id="{9EFA789D-ABA7-46F3-9448-401FAC37FF81}" type="datetimeFigureOut">
              <a:rPr lang="en-GB" smtClean="0"/>
              <a:t>11/03/2020</a:t>
            </a:fld>
            <a:endParaRPr lang="en-GB"/>
          </a:p>
        </p:txBody>
      </p:sp>
      <p:sp>
        <p:nvSpPr>
          <p:cNvPr id="3" name="Footer Placeholder 2">
            <a:extLst>
              <a:ext uri="{FF2B5EF4-FFF2-40B4-BE49-F238E27FC236}">
                <a16:creationId xmlns:a16="http://schemas.microsoft.com/office/drawing/2014/main" id="{C4305F4C-0780-4CCE-9C1A-E9C60C6434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B3830CD-D81B-42E6-83E2-DD31B21DB87C}"/>
              </a:ext>
            </a:extLst>
          </p:cNvPr>
          <p:cNvSpPr>
            <a:spLocks noGrp="1"/>
          </p:cNvSpPr>
          <p:nvPr>
            <p:ph type="sldNum" sz="quarter" idx="12"/>
          </p:nvPr>
        </p:nvSpPr>
        <p:spPr/>
        <p:txBody>
          <a:bodyPr/>
          <a:lstStyle/>
          <a:p>
            <a:fld id="{4511E9F4-8545-4276-8162-2C4DCFAC8293}" type="slidenum">
              <a:rPr lang="en-GB" smtClean="0"/>
              <a:t>‹#›</a:t>
            </a:fld>
            <a:endParaRPr lang="en-GB"/>
          </a:p>
        </p:txBody>
      </p:sp>
    </p:spTree>
    <p:extLst>
      <p:ext uri="{BB962C8B-B14F-4D97-AF65-F5344CB8AC3E}">
        <p14:creationId xmlns:p14="http://schemas.microsoft.com/office/powerpoint/2010/main" val="3314791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31D53-F108-44B1-AF5C-1DCB827E82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B556CAA-BDDE-436D-A2AC-9E363BDB60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7458136-E196-4639-B149-5492CF6F14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B2D12E-F5FC-4689-891E-54DD3BD48197}"/>
              </a:ext>
            </a:extLst>
          </p:cNvPr>
          <p:cNvSpPr>
            <a:spLocks noGrp="1"/>
          </p:cNvSpPr>
          <p:nvPr>
            <p:ph type="dt" sz="half" idx="10"/>
          </p:nvPr>
        </p:nvSpPr>
        <p:spPr/>
        <p:txBody>
          <a:bodyPr/>
          <a:lstStyle/>
          <a:p>
            <a:fld id="{9EFA789D-ABA7-46F3-9448-401FAC37FF81}" type="datetimeFigureOut">
              <a:rPr lang="en-GB" smtClean="0"/>
              <a:t>11/03/2020</a:t>
            </a:fld>
            <a:endParaRPr lang="en-GB"/>
          </a:p>
        </p:txBody>
      </p:sp>
      <p:sp>
        <p:nvSpPr>
          <p:cNvPr id="6" name="Footer Placeholder 5">
            <a:extLst>
              <a:ext uri="{FF2B5EF4-FFF2-40B4-BE49-F238E27FC236}">
                <a16:creationId xmlns:a16="http://schemas.microsoft.com/office/drawing/2014/main" id="{BF8F8636-DA7F-41CE-8BA6-D00DA9C1814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9B61CD-1C23-4484-AAC3-B21AE68D75ED}"/>
              </a:ext>
            </a:extLst>
          </p:cNvPr>
          <p:cNvSpPr>
            <a:spLocks noGrp="1"/>
          </p:cNvSpPr>
          <p:nvPr>
            <p:ph type="sldNum" sz="quarter" idx="12"/>
          </p:nvPr>
        </p:nvSpPr>
        <p:spPr/>
        <p:txBody>
          <a:bodyPr/>
          <a:lstStyle/>
          <a:p>
            <a:fld id="{4511E9F4-8545-4276-8162-2C4DCFAC8293}" type="slidenum">
              <a:rPr lang="en-GB" smtClean="0"/>
              <a:t>‹#›</a:t>
            </a:fld>
            <a:endParaRPr lang="en-GB"/>
          </a:p>
        </p:txBody>
      </p:sp>
    </p:spTree>
    <p:extLst>
      <p:ext uri="{BB962C8B-B14F-4D97-AF65-F5344CB8AC3E}">
        <p14:creationId xmlns:p14="http://schemas.microsoft.com/office/powerpoint/2010/main" val="3554178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5419E-EA1C-494C-B1AF-CF1093DCD8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7D7A630-B6C1-459B-9B4F-6ABCA93286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1D2C6C6-5D73-4811-9675-1E12A6A60E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05C7A5-326A-47C7-B458-194722B05E0F}"/>
              </a:ext>
            </a:extLst>
          </p:cNvPr>
          <p:cNvSpPr>
            <a:spLocks noGrp="1"/>
          </p:cNvSpPr>
          <p:nvPr>
            <p:ph type="dt" sz="half" idx="10"/>
          </p:nvPr>
        </p:nvSpPr>
        <p:spPr/>
        <p:txBody>
          <a:bodyPr/>
          <a:lstStyle/>
          <a:p>
            <a:fld id="{9EFA789D-ABA7-46F3-9448-401FAC37FF81}" type="datetimeFigureOut">
              <a:rPr lang="en-GB" smtClean="0"/>
              <a:t>11/03/2020</a:t>
            </a:fld>
            <a:endParaRPr lang="en-GB"/>
          </a:p>
        </p:txBody>
      </p:sp>
      <p:sp>
        <p:nvSpPr>
          <p:cNvPr id="6" name="Footer Placeholder 5">
            <a:extLst>
              <a:ext uri="{FF2B5EF4-FFF2-40B4-BE49-F238E27FC236}">
                <a16:creationId xmlns:a16="http://schemas.microsoft.com/office/drawing/2014/main" id="{FDE6BB98-C257-4A30-8F0D-6532B85773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06D2B0C-D9AE-4080-898F-F231C4E2599E}"/>
              </a:ext>
            </a:extLst>
          </p:cNvPr>
          <p:cNvSpPr>
            <a:spLocks noGrp="1"/>
          </p:cNvSpPr>
          <p:nvPr>
            <p:ph type="sldNum" sz="quarter" idx="12"/>
          </p:nvPr>
        </p:nvSpPr>
        <p:spPr/>
        <p:txBody>
          <a:bodyPr/>
          <a:lstStyle/>
          <a:p>
            <a:fld id="{4511E9F4-8545-4276-8162-2C4DCFAC8293}" type="slidenum">
              <a:rPr lang="en-GB" smtClean="0"/>
              <a:t>‹#›</a:t>
            </a:fld>
            <a:endParaRPr lang="en-GB"/>
          </a:p>
        </p:txBody>
      </p:sp>
    </p:spTree>
    <p:extLst>
      <p:ext uri="{BB962C8B-B14F-4D97-AF65-F5344CB8AC3E}">
        <p14:creationId xmlns:p14="http://schemas.microsoft.com/office/powerpoint/2010/main" val="939801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9F35BA-4F14-4094-AC44-95EC9B39AF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55574C-498A-4C3E-8316-FC7BC86B1A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D5DD3B-7B57-446D-B914-D95DD99126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FA789D-ABA7-46F3-9448-401FAC37FF81}" type="datetimeFigureOut">
              <a:rPr lang="en-GB" smtClean="0"/>
              <a:t>11/03/2020</a:t>
            </a:fld>
            <a:endParaRPr lang="en-GB"/>
          </a:p>
        </p:txBody>
      </p:sp>
      <p:sp>
        <p:nvSpPr>
          <p:cNvPr id="5" name="Footer Placeholder 4">
            <a:extLst>
              <a:ext uri="{FF2B5EF4-FFF2-40B4-BE49-F238E27FC236}">
                <a16:creationId xmlns:a16="http://schemas.microsoft.com/office/drawing/2014/main" id="{BCE1D1EE-A5D4-40FE-9342-75EDF92308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0116F3F-10C0-4EB2-8E6A-D96A1950E6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1E9F4-8545-4276-8162-2C4DCFAC8293}" type="slidenum">
              <a:rPr lang="en-GB" smtClean="0"/>
              <a:t>‹#›</a:t>
            </a:fld>
            <a:endParaRPr lang="en-GB"/>
          </a:p>
        </p:txBody>
      </p:sp>
    </p:spTree>
    <p:extLst>
      <p:ext uri="{BB962C8B-B14F-4D97-AF65-F5344CB8AC3E}">
        <p14:creationId xmlns:p14="http://schemas.microsoft.com/office/powerpoint/2010/main" val="3847020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17.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image" Target="../media/image1.png"/><Relationship Id="rId3" Type="http://schemas.microsoft.com/office/2007/relationships/hdphoto" Target="../media/hdphoto13.wdp"/><Relationship Id="rId7" Type="http://schemas.microsoft.com/office/2007/relationships/hdphoto" Target="../media/hdphoto14.wdp"/><Relationship Id="rId12" Type="http://schemas.microsoft.com/office/2007/relationships/hdphoto" Target="../media/hdphoto16.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3.png"/><Relationship Id="rId5" Type="http://schemas.microsoft.com/office/2007/relationships/hdphoto" Target="../media/hdphoto10.wdp"/><Relationship Id="rId10" Type="http://schemas.microsoft.com/office/2007/relationships/hdphoto" Target="../media/hdphoto15.wdp"/><Relationship Id="rId4" Type="http://schemas.openxmlformats.org/officeDocument/2006/relationships/image" Target="../media/image19.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6.png"/><Relationship Id="rId4" Type="http://schemas.openxmlformats.org/officeDocument/2006/relationships/image" Target="../media/image3.pn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5.wdp"/><Relationship Id="rId7" Type="http://schemas.microsoft.com/office/2007/relationships/hdphoto" Target="../media/hdphoto9.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8.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9E3CB-4E56-43E8-803E-92E53F5C937D}"/>
              </a:ext>
            </a:extLst>
          </p:cNvPr>
          <p:cNvSpPr>
            <a:spLocks noGrp="1"/>
          </p:cNvSpPr>
          <p:nvPr>
            <p:ph type="ctrTitle"/>
          </p:nvPr>
        </p:nvSpPr>
        <p:spPr>
          <a:xfrm>
            <a:off x="3429000" y="1298938"/>
            <a:ext cx="8191500" cy="5331069"/>
          </a:xfrm>
        </p:spPr>
        <p:txBody>
          <a:bodyPr>
            <a:noAutofit/>
          </a:bodyPr>
          <a:lstStyle/>
          <a:p>
            <a:pPr algn="l"/>
            <a:r>
              <a:rPr lang="en-GB" sz="2800" b="1" dirty="0"/>
              <a:t>Before your group visits Chelmsford Museum for our Stone Age to Iron Age session take time to use this </a:t>
            </a:r>
            <a:r>
              <a:rPr lang="en-GB" sz="2800" b="1" dirty="0" err="1"/>
              <a:t>powerpoint</a:t>
            </a:r>
            <a:r>
              <a:rPr lang="en-GB" sz="2800" b="1" dirty="0"/>
              <a:t> with your pupils. </a:t>
            </a:r>
            <a:br>
              <a:rPr lang="en-GB" sz="2800" b="1" dirty="0"/>
            </a:br>
            <a:br>
              <a:rPr lang="en-GB" sz="2800" dirty="0"/>
            </a:br>
            <a:r>
              <a:rPr lang="en-GB" sz="2800" dirty="0"/>
              <a:t>As you go through the presentation our robot character will help your pupils develop the skills and knowledge they will need to make the most of the session and inspire questions to explore </a:t>
            </a:r>
            <a:r>
              <a:rPr lang="en-GB" sz="2800"/>
              <a:t>when they </a:t>
            </a:r>
            <a:r>
              <a:rPr lang="en-GB" sz="2800" dirty="0"/>
              <a:t>visit. </a:t>
            </a:r>
            <a:br>
              <a:rPr lang="en-GB" sz="2800" dirty="0"/>
            </a:br>
            <a:br>
              <a:rPr lang="en-GB" sz="2800" dirty="0"/>
            </a:br>
            <a:r>
              <a:rPr lang="en-GB" sz="2800" dirty="0"/>
              <a:t>Encourage your pupils to share ideas with ‘a neighbour’ before you click to reveal answers. </a:t>
            </a:r>
            <a:br>
              <a:rPr lang="en-GB" sz="2800" dirty="0"/>
            </a:br>
            <a:br>
              <a:rPr lang="en-GB" sz="2800" dirty="0"/>
            </a:br>
            <a:r>
              <a:rPr lang="en-GB" sz="2800" dirty="0"/>
              <a:t>Enjoy</a:t>
            </a:r>
            <a:br>
              <a:rPr lang="en-GB" sz="2800" dirty="0"/>
            </a:br>
            <a:br>
              <a:rPr lang="en-GB" sz="2800" dirty="0"/>
            </a:br>
            <a:endParaRPr lang="en-GB" sz="2800" dirty="0"/>
          </a:p>
        </p:txBody>
      </p:sp>
      <p:pic>
        <p:nvPicPr>
          <p:cNvPr id="4" name="Picture 3" descr="C:\Users\mlo2\AppData\Local\Microsoft\Windows\INetCache\Content.MSO\20ADCD09.tmp">
            <a:extLst>
              <a:ext uri="{FF2B5EF4-FFF2-40B4-BE49-F238E27FC236}">
                <a16:creationId xmlns:a16="http://schemas.microsoft.com/office/drawing/2014/main" id="{2371D6BA-8074-4532-946E-A468BC29EF7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1769327"/>
            <a:ext cx="3722914" cy="4390292"/>
          </a:xfrm>
          <a:prstGeom prst="rect">
            <a:avLst/>
          </a:prstGeom>
          <a:noFill/>
          <a:ln>
            <a:noFill/>
          </a:ln>
        </p:spPr>
      </p:pic>
    </p:spTree>
    <p:extLst>
      <p:ext uri="{BB962C8B-B14F-4D97-AF65-F5344CB8AC3E}">
        <p14:creationId xmlns:p14="http://schemas.microsoft.com/office/powerpoint/2010/main" val="4127436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1C8882C-3AF2-4B6E-8CA2-09EBCF7B3E91}"/>
              </a:ext>
            </a:extLst>
          </p:cNvPr>
          <p:cNvSpPr txBox="1"/>
          <p:nvPr/>
        </p:nvSpPr>
        <p:spPr>
          <a:xfrm>
            <a:off x="994467" y="6102058"/>
            <a:ext cx="10524434" cy="400110"/>
          </a:xfrm>
          <a:prstGeom prst="rect">
            <a:avLst/>
          </a:prstGeom>
          <a:solidFill>
            <a:schemeClr val="bg2">
              <a:lumMod val="25000"/>
            </a:schemeClr>
          </a:solidFill>
          <a:ln>
            <a:solidFill>
              <a:schemeClr val="tx1"/>
            </a:solidFill>
          </a:ln>
        </p:spPr>
        <p:txBody>
          <a:bodyPr wrap="square" rtlCol="0">
            <a:spAutoFit/>
          </a:bodyPr>
          <a:lstStyle/>
          <a:p>
            <a:r>
              <a:rPr lang="en-GB" dirty="0">
                <a:solidFill>
                  <a:schemeClr val="bg2"/>
                </a:solidFill>
              </a:rPr>
              <a:t> </a:t>
            </a:r>
            <a:r>
              <a:rPr lang="en-GB" sz="2000" dirty="0">
                <a:solidFill>
                  <a:schemeClr val="bg2"/>
                </a:solidFill>
              </a:rPr>
              <a:t>This is an Iron Age clay pot. It was hand made and would probably have been used for storing food.   </a:t>
            </a:r>
          </a:p>
        </p:txBody>
      </p:sp>
      <p:pic>
        <p:nvPicPr>
          <p:cNvPr id="13" name="Picture 12" descr="A picture containing snow, brown, covered, food&#10;&#10;Description automatically generated">
            <a:extLst>
              <a:ext uri="{FF2B5EF4-FFF2-40B4-BE49-F238E27FC236}">
                <a16:creationId xmlns:a16="http://schemas.microsoft.com/office/drawing/2014/main" id="{76ACD2B1-1616-4661-A7D5-06EE71C4992A}"/>
              </a:ext>
            </a:extLst>
          </p:cNvPr>
          <p:cNvPicPr/>
          <p:nvPr/>
        </p:nvPicPr>
        <p:blipFill rotWithShape="1">
          <a:blip r:embed="rId2" cstate="print">
            <a:extLst>
              <a:ext uri="{BEBA8EAE-BF5A-486C-A8C5-ECC9F3942E4B}">
                <a14:imgProps xmlns:a14="http://schemas.microsoft.com/office/drawing/2010/main">
                  <a14:imgLayer r:embed="rId3">
                    <a14:imgEffect>
                      <a14:backgroundRemoval t="7276" b="93735" l="37305" r="93019">
                        <a14:foregroundMark x1="42992" y1="89935" x2="50997" y2="88723"/>
                        <a14:foregroundMark x1="50997" y1="88723" x2="57898" y2="93735"/>
                        <a14:foregroundMark x1="57898" y1="93735" x2="68113" y2="90218"/>
                        <a14:foregroundMark x1="50889" y1="11681" x2="58410" y2="7276"/>
                        <a14:foregroundMark x1="58410" y1="7276" x2="50431" y2="11884"/>
                        <a14:foregroundMark x1="50431" y1="11884" x2="48356" y2="12005"/>
                        <a14:backgroundMark x1="49784" y1="10631" x2="49677" y2="11520"/>
                        <a14:backgroundMark x1="50782" y1="10469" x2="51078" y2="10469"/>
                        <a14:backgroundMark x1="48868" y1="9863" x2="55229" y2="6225"/>
                        <a14:backgroundMark x1="48248" y1="8933" x2="48248" y2="8650"/>
                      </a14:backgroundRemoval>
                    </a14:imgEffect>
                  </a14:imgLayer>
                </a14:imgProps>
              </a:ext>
              <a:ext uri="{28A0092B-C50C-407E-A947-70E740481C1C}">
                <a14:useLocalDpi xmlns:a14="http://schemas.microsoft.com/office/drawing/2010/main" val="0"/>
              </a:ext>
            </a:extLst>
          </a:blip>
          <a:srcRect l="30353"/>
          <a:stretch/>
        </p:blipFill>
        <p:spPr>
          <a:xfrm rot="5400000">
            <a:off x="3726806" y="1700233"/>
            <a:ext cx="4366895" cy="4179570"/>
          </a:xfrm>
          <a:prstGeom prst="rect">
            <a:avLst/>
          </a:prstGeom>
        </p:spPr>
      </p:pic>
      <p:sp>
        <p:nvSpPr>
          <p:cNvPr id="4" name="Thought Bubble: Cloud 3">
            <a:extLst>
              <a:ext uri="{FF2B5EF4-FFF2-40B4-BE49-F238E27FC236}">
                <a16:creationId xmlns:a16="http://schemas.microsoft.com/office/drawing/2014/main" id="{3B7301E6-4370-4784-824C-E780E822E557}"/>
              </a:ext>
            </a:extLst>
          </p:cNvPr>
          <p:cNvSpPr/>
          <p:nvPr/>
        </p:nvSpPr>
        <p:spPr>
          <a:xfrm>
            <a:off x="1168065" y="4009136"/>
            <a:ext cx="2922726" cy="1501654"/>
          </a:xfrm>
          <a:prstGeom prst="cloudCallout">
            <a:avLst>
              <a:gd name="adj1" fmla="val -62907"/>
              <a:gd name="adj2" fmla="val 42202"/>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CD18B72-1C06-4267-9E52-7F49A346308F}"/>
              </a:ext>
            </a:extLst>
          </p:cNvPr>
          <p:cNvSpPr/>
          <p:nvPr/>
        </p:nvSpPr>
        <p:spPr>
          <a:xfrm>
            <a:off x="1486956" y="4406020"/>
            <a:ext cx="2284944" cy="707886"/>
          </a:xfrm>
          <a:prstGeom prst="rect">
            <a:avLst/>
          </a:prstGeom>
        </p:spPr>
        <p:txBody>
          <a:bodyPr wrap="square">
            <a:spAutoFit/>
          </a:bodyPr>
          <a:lstStyle/>
          <a:p>
            <a:r>
              <a:rPr lang="en-GB" sz="2000" dirty="0"/>
              <a:t>Do you think this is the whole object? </a:t>
            </a:r>
          </a:p>
        </p:txBody>
      </p:sp>
      <p:sp>
        <p:nvSpPr>
          <p:cNvPr id="15" name="Thought Bubble: Cloud 14">
            <a:extLst>
              <a:ext uri="{FF2B5EF4-FFF2-40B4-BE49-F238E27FC236}">
                <a16:creationId xmlns:a16="http://schemas.microsoft.com/office/drawing/2014/main" id="{31C9EFCE-5B45-495A-9A8D-94F304675257}"/>
              </a:ext>
            </a:extLst>
          </p:cNvPr>
          <p:cNvSpPr/>
          <p:nvPr/>
        </p:nvSpPr>
        <p:spPr>
          <a:xfrm>
            <a:off x="994467" y="2005471"/>
            <a:ext cx="2602266" cy="1501654"/>
          </a:xfrm>
          <a:prstGeom prst="cloudCallout">
            <a:avLst>
              <a:gd name="adj1" fmla="val -62907"/>
              <a:gd name="adj2" fmla="val 42202"/>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46C4C66-6722-455F-8989-29C928B4E1FC}"/>
              </a:ext>
            </a:extLst>
          </p:cNvPr>
          <p:cNvSpPr txBox="1"/>
          <p:nvPr/>
        </p:nvSpPr>
        <p:spPr>
          <a:xfrm>
            <a:off x="1547914" y="2248466"/>
            <a:ext cx="1670532" cy="1015663"/>
          </a:xfrm>
          <a:prstGeom prst="rect">
            <a:avLst/>
          </a:prstGeom>
          <a:noFill/>
        </p:spPr>
        <p:txBody>
          <a:bodyPr wrap="square" rtlCol="0">
            <a:spAutoFit/>
          </a:bodyPr>
          <a:lstStyle/>
          <a:p>
            <a:r>
              <a:rPr lang="en-GB" sz="2000" b="1" dirty="0"/>
              <a:t>What</a:t>
            </a:r>
            <a:r>
              <a:rPr lang="en-GB" sz="2000" dirty="0"/>
              <a:t> do you think it is</a:t>
            </a:r>
          </a:p>
          <a:p>
            <a:r>
              <a:rPr lang="en-GB" sz="2000" dirty="0"/>
              <a:t> made from?</a:t>
            </a:r>
          </a:p>
        </p:txBody>
      </p:sp>
      <p:sp>
        <p:nvSpPr>
          <p:cNvPr id="19" name="Thought Bubble: Cloud 18">
            <a:extLst>
              <a:ext uri="{FF2B5EF4-FFF2-40B4-BE49-F238E27FC236}">
                <a16:creationId xmlns:a16="http://schemas.microsoft.com/office/drawing/2014/main" id="{32956D7C-6F41-4DE0-BA12-23DB5F1E4B81}"/>
              </a:ext>
            </a:extLst>
          </p:cNvPr>
          <p:cNvSpPr/>
          <p:nvPr/>
        </p:nvSpPr>
        <p:spPr>
          <a:xfrm>
            <a:off x="8285770" y="1669739"/>
            <a:ext cx="2775821" cy="1501654"/>
          </a:xfrm>
          <a:prstGeom prst="cloudCallout">
            <a:avLst>
              <a:gd name="adj1" fmla="val 63006"/>
              <a:gd name="adj2" fmla="val 40511"/>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hought Bubble: Cloud 19">
            <a:extLst>
              <a:ext uri="{FF2B5EF4-FFF2-40B4-BE49-F238E27FC236}">
                <a16:creationId xmlns:a16="http://schemas.microsoft.com/office/drawing/2014/main" id="{08B72BE1-0F41-44FC-A722-B073B0D62EDA}"/>
              </a:ext>
            </a:extLst>
          </p:cNvPr>
          <p:cNvSpPr/>
          <p:nvPr/>
        </p:nvSpPr>
        <p:spPr>
          <a:xfrm>
            <a:off x="8173141" y="3323575"/>
            <a:ext cx="3345760" cy="2048526"/>
          </a:xfrm>
          <a:prstGeom prst="cloudCallout">
            <a:avLst>
              <a:gd name="adj1" fmla="val -62907"/>
              <a:gd name="adj2" fmla="val 42202"/>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11739C26-1849-4D09-9060-77BB82785387}"/>
              </a:ext>
            </a:extLst>
          </p:cNvPr>
          <p:cNvSpPr txBox="1"/>
          <p:nvPr/>
        </p:nvSpPr>
        <p:spPr>
          <a:xfrm>
            <a:off x="8633947" y="1928527"/>
            <a:ext cx="2427645" cy="1015663"/>
          </a:xfrm>
          <a:prstGeom prst="rect">
            <a:avLst/>
          </a:prstGeom>
          <a:noFill/>
        </p:spPr>
        <p:txBody>
          <a:bodyPr wrap="square" rtlCol="0">
            <a:spAutoFit/>
          </a:bodyPr>
          <a:lstStyle/>
          <a:p>
            <a:r>
              <a:rPr lang="en-GB" sz="2000" dirty="0"/>
              <a:t>Do you think it has been made by someone?  </a:t>
            </a:r>
            <a:r>
              <a:rPr lang="en-GB" sz="2000" b="1" dirty="0"/>
              <a:t>How?</a:t>
            </a:r>
          </a:p>
        </p:txBody>
      </p:sp>
      <p:sp>
        <p:nvSpPr>
          <p:cNvPr id="9" name="TextBox 8">
            <a:extLst>
              <a:ext uri="{FF2B5EF4-FFF2-40B4-BE49-F238E27FC236}">
                <a16:creationId xmlns:a16="http://schemas.microsoft.com/office/drawing/2014/main" id="{63333CDD-C639-482A-B6C6-776547C88CA7}"/>
              </a:ext>
            </a:extLst>
          </p:cNvPr>
          <p:cNvSpPr txBox="1"/>
          <p:nvPr/>
        </p:nvSpPr>
        <p:spPr>
          <a:xfrm>
            <a:off x="8609774" y="3734640"/>
            <a:ext cx="2761008" cy="1323439"/>
          </a:xfrm>
          <a:prstGeom prst="rect">
            <a:avLst/>
          </a:prstGeom>
          <a:noFill/>
        </p:spPr>
        <p:txBody>
          <a:bodyPr wrap="square" rtlCol="0">
            <a:spAutoFit/>
          </a:bodyPr>
          <a:lstStyle/>
          <a:p>
            <a:r>
              <a:rPr lang="en-GB" sz="2000" b="1" dirty="0"/>
              <a:t>What</a:t>
            </a:r>
            <a:r>
              <a:rPr lang="en-GB" sz="2000" dirty="0"/>
              <a:t> do you think this object was for?  </a:t>
            </a:r>
          </a:p>
          <a:p>
            <a:r>
              <a:rPr lang="en-GB" sz="2000" b="1" dirty="0"/>
              <a:t>What</a:t>
            </a:r>
            <a:r>
              <a:rPr lang="en-GB" sz="2000" dirty="0"/>
              <a:t> clues make you think this? </a:t>
            </a:r>
          </a:p>
        </p:txBody>
      </p:sp>
      <p:pic>
        <p:nvPicPr>
          <p:cNvPr id="21" name="Picture 20" descr="C:\Users\mlo2\AppData\Local\Microsoft\Windows\INetCache\Content.MSO\20ADCD09.tmp">
            <a:extLst>
              <a:ext uri="{FF2B5EF4-FFF2-40B4-BE49-F238E27FC236}">
                <a16:creationId xmlns:a16="http://schemas.microsoft.com/office/drawing/2014/main" id="{2AE87717-655C-4040-981A-2636D4576CF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5526" y="-203639"/>
            <a:ext cx="2470150" cy="2813050"/>
          </a:xfrm>
          <a:prstGeom prst="rect">
            <a:avLst/>
          </a:prstGeom>
          <a:noFill/>
          <a:ln>
            <a:noFill/>
          </a:ln>
        </p:spPr>
      </p:pic>
      <p:sp>
        <p:nvSpPr>
          <p:cNvPr id="22" name="Speech Bubble: Rectangle with Corners Rounded 27">
            <a:extLst>
              <a:ext uri="{FF2B5EF4-FFF2-40B4-BE49-F238E27FC236}">
                <a16:creationId xmlns:a16="http://schemas.microsoft.com/office/drawing/2014/main" id="{0CEA9950-FAD1-4286-AD2A-1C579378BD6A}"/>
              </a:ext>
            </a:extLst>
          </p:cNvPr>
          <p:cNvSpPr/>
          <p:nvPr/>
        </p:nvSpPr>
        <p:spPr>
          <a:xfrm>
            <a:off x="2276092" y="535432"/>
            <a:ext cx="8595360" cy="674254"/>
          </a:xfrm>
          <a:prstGeom prst="wedgeRoundRectCallout">
            <a:avLst>
              <a:gd name="adj1" fmla="val -52380"/>
              <a:gd name="adj2" fmla="val 100307"/>
              <a:gd name="adj3" fmla="val 16667"/>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DBB7640E-225B-4827-94EF-AB9B59C7A2C2}"/>
              </a:ext>
            </a:extLst>
          </p:cNvPr>
          <p:cNvSpPr/>
          <p:nvPr/>
        </p:nvSpPr>
        <p:spPr>
          <a:xfrm>
            <a:off x="2295600" y="613687"/>
            <a:ext cx="9571343" cy="461665"/>
          </a:xfrm>
          <a:prstGeom prst="rect">
            <a:avLst/>
          </a:prstGeom>
        </p:spPr>
        <p:txBody>
          <a:bodyPr wrap="square">
            <a:spAutoFit/>
          </a:bodyPr>
          <a:lstStyle/>
          <a:p>
            <a:r>
              <a:rPr lang="en-GB" sz="2400" dirty="0"/>
              <a:t>Ask questions and see what can </a:t>
            </a:r>
            <a:r>
              <a:rPr lang="en-GB" sz="2400"/>
              <a:t>you discover </a:t>
            </a:r>
            <a:r>
              <a:rPr lang="en-GB" sz="2400" dirty="0"/>
              <a:t>about this object. </a:t>
            </a:r>
          </a:p>
        </p:txBody>
      </p:sp>
    </p:spTree>
    <p:extLst>
      <p:ext uri="{BB962C8B-B14F-4D97-AF65-F5344CB8AC3E}">
        <p14:creationId xmlns:p14="http://schemas.microsoft.com/office/powerpoint/2010/main" val="376526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P spid="10" grpId="0"/>
      <p:bldP spid="15" grpId="0" animBg="1"/>
      <p:bldP spid="6" grpId="0"/>
      <p:bldP spid="19" grpId="0" animBg="1"/>
      <p:bldP spid="20" grpId="0" animBg="1"/>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1C8882C-3AF2-4B6E-8CA2-09EBCF7B3E91}"/>
              </a:ext>
            </a:extLst>
          </p:cNvPr>
          <p:cNvSpPr txBox="1"/>
          <p:nvPr/>
        </p:nvSpPr>
        <p:spPr>
          <a:xfrm>
            <a:off x="4454835" y="5344097"/>
            <a:ext cx="6898965" cy="1200329"/>
          </a:xfrm>
          <a:prstGeom prst="rect">
            <a:avLst/>
          </a:prstGeom>
          <a:solidFill>
            <a:schemeClr val="bg2">
              <a:lumMod val="25000"/>
            </a:schemeClr>
          </a:solidFill>
          <a:ln>
            <a:solidFill>
              <a:schemeClr val="tx1"/>
            </a:solidFill>
          </a:ln>
        </p:spPr>
        <p:txBody>
          <a:bodyPr wrap="square" rtlCol="0">
            <a:spAutoFit/>
          </a:bodyPr>
          <a:lstStyle/>
          <a:p>
            <a:r>
              <a:rPr lang="en-GB" dirty="0">
                <a:solidFill>
                  <a:schemeClr val="bg1"/>
                </a:solidFill>
              </a:rPr>
              <a:t> This is a Stone Age flint arrow head. It was shaped by hitting the flint with an other rock.  The wooden shaft and binding have rotted away. </a:t>
            </a:r>
          </a:p>
          <a:p>
            <a:endParaRPr lang="en-GB" dirty="0">
              <a:solidFill>
                <a:schemeClr val="bg1"/>
              </a:solidFill>
            </a:endParaRPr>
          </a:p>
          <a:p>
            <a:r>
              <a:rPr lang="en-GB" dirty="0">
                <a:solidFill>
                  <a:schemeClr val="bg1"/>
                </a:solidFill>
              </a:rPr>
              <a:t> </a:t>
            </a:r>
          </a:p>
        </p:txBody>
      </p:sp>
      <p:pic>
        <p:nvPicPr>
          <p:cNvPr id="16" name="Picture 15" descr="Image result for stone age arrow">
            <a:extLst>
              <a:ext uri="{FF2B5EF4-FFF2-40B4-BE49-F238E27FC236}">
                <a16:creationId xmlns:a16="http://schemas.microsoft.com/office/drawing/2014/main" id="{A073CAEF-ACA4-4EAC-9251-29DC8A368E7C}"/>
              </a:ext>
            </a:extLst>
          </p:cNvPr>
          <p:cNvPicPr/>
          <p:nvPr/>
        </p:nvPicPr>
        <p:blipFill>
          <a:blip r:embed="rId2">
            <a:extLst>
              <a:ext uri="{BEBA8EAE-BF5A-486C-A8C5-ECC9F3942E4B}">
                <a14:imgProps xmlns:a14="http://schemas.microsoft.com/office/drawing/2010/main">
                  <a14:imgLayer r:embed="rId3">
                    <a14:imgEffect>
                      <a14:backgroundRemoval t="10000" b="90000" l="5418" r="93002">
                        <a14:foregroundMark x1="10158" y1="34000" x2="9471" y2="64427"/>
                        <a14:foregroundMark x1="89165" y1="46000" x2="88939" y2="58000"/>
                        <a14:foregroundMark x1="92777" y1="44000" x2="92908" y2="54449"/>
                        <a14:foregroundMark x1="5643" y1="46000" x2="5418" y2="62000"/>
                        <a14:backgroundMark x1="8352" y1="80000" x2="9707" y2="80000"/>
                        <a14:backgroundMark x1="4289" y1="42000" x2="6998" y2="30000"/>
                        <a14:backgroundMark x1="92099" y1="68000" x2="92777" y2="66000"/>
                      </a14:backgroundRemoval>
                    </a14:imgEffect>
                  </a14:imgLayer>
                </a14:imgProps>
              </a:ext>
              <a:ext uri="{28A0092B-C50C-407E-A947-70E740481C1C}">
                <a14:useLocalDpi xmlns:a14="http://schemas.microsoft.com/office/drawing/2010/main" val="0"/>
              </a:ext>
            </a:extLst>
          </a:blip>
          <a:srcRect/>
          <a:stretch>
            <a:fillRect/>
          </a:stretch>
        </p:blipFill>
        <p:spPr bwMode="auto">
          <a:xfrm rot="10800000">
            <a:off x="4900050" y="5999194"/>
            <a:ext cx="4216400" cy="476250"/>
          </a:xfrm>
          <a:prstGeom prst="rect">
            <a:avLst/>
          </a:prstGeom>
          <a:noFill/>
          <a:ln>
            <a:noFill/>
          </a:ln>
        </p:spPr>
      </p:pic>
      <p:pic>
        <p:nvPicPr>
          <p:cNvPr id="23" name="Picture 22" descr="C:\Users\mlo2\AppData\Local\Microsoft\Windows\INetCache\Content.MSO\20ADCD09.tmp">
            <a:extLst>
              <a:ext uri="{FF2B5EF4-FFF2-40B4-BE49-F238E27FC236}">
                <a16:creationId xmlns:a16="http://schemas.microsoft.com/office/drawing/2014/main" id="{8C8608A7-D42F-440A-84D5-366832EB690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5711" y="-95359"/>
            <a:ext cx="2470150" cy="2813050"/>
          </a:xfrm>
          <a:prstGeom prst="rect">
            <a:avLst/>
          </a:prstGeom>
          <a:noFill/>
          <a:ln>
            <a:noFill/>
          </a:ln>
        </p:spPr>
      </p:pic>
      <p:sp>
        <p:nvSpPr>
          <p:cNvPr id="19" name="Speech Bubble: Rectangle with Corners Rounded 27">
            <a:extLst>
              <a:ext uri="{FF2B5EF4-FFF2-40B4-BE49-F238E27FC236}">
                <a16:creationId xmlns:a16="http://schemas.microsoft.com/office/drawing/2014/main" id="{30EECE35-5D10-4098-91AA-1CC0F399C25F}"/>
              </a:ext>
            </a:extLst>
          </p:cNvPr>
          <p:cNvSpPr/>
          <p:nvPr/>
        </p:nvSpPr>
        <p:spPr>
          <a:xfrm>
            <a:off x="2362878" y="281237"/>
            <a:ext cx="5549223" cy="674254"/>
          </a:xfrm>
          <a:prstGeom prst="wedgeRoundRectCallout">
            <a:avLst>
              <a:gd name="adj1" fmla="val -52380"/>
              <a:gd name="adj2" fmla="val 100307"/>
              <a:gd name="adj3" fmla="val 16667"/>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hought Bubble: Cloud 21">
            <a:extLst>
              <a:ext uri="{FF2B5EF4-FFF2-40B4-BE49-F238E27FC236}">
                <a16:creationId xmlns:a16="http://schemas.microsoft.com/office/drawing/2014/main" id="{4737D616-5082-46E0-A2CD-3A44DE5EAE51}"/>
              </a:ext>
            </a:extLst>
          </p:cNvPr>
          <p:cNvSpPr/>
          <p:nvPr/>
        </p:nvSpPr>
        <p:spPr>
          <a:xfrm>
            <a:off x="687781" y="3429000"/>
            <a:ext cx="3767054" cy="2202563"/>
          </a:xfrm>
          <a:prstGeom prst="cloudCallout">
            <a:avLst>
              <a:gd name="adj1" fmla="val -62907"/>
              <a:gd name="adj2" fmla="val 42202"/>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hought Bubble: Cloud 23">
            <a:extLst>
              <a:ext uri="{FF2B5EF4-FFF2-40B4-BE49-F238E27FC236}">
                <a16:creationId xmlns:a16="http://schemas.microsoft.com/office/drawing/2014/main" id="{86402D3D-AC67-4603-94AC-77C21F42CF08}"/>
              </a:ext>
            </a:extLst>
          </p:cNvPr>
          <p:cNvSpPr/>
          <p:nvPr/>
        </p:nvSpPr>
        <p:spPr>
          <a:xfrm>
            <a:off x="8367962" y="629798"/>
            <a:ext cx="3260859" cy="1762744"/>
          </a:xfrm>
          <a:prstGeom prst="cloudCallout">
            <a:avLst>
              <a:gd name="adj1" fmla="val 48853"/>
              <a:gd name="adj2" fmla="val 51505"/>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hought Bubble: Cloud 24">
            <a:extLst>
              <a:ext uri="{FF2B5EF4-FFF2-40B4-BE49-F238E27FC236}">
                <a16:creationId xmlns:a16="http://schemas.microsoft.com/office/drawing/2014/main" id="{0AE2C89F-8754-4050-9414-169CE227C29D}"/>
              </a:ext>
            </a:extLst>
          </p:cNvPr>
          <p:cNvSpPr/>
          <p:nvPr/>
        </p:nvSpPr>
        <p:spPr>
          <a:xfrm>
            <a:off x="7895022" y="3084176"/>
            <a:ext cx="3767054" cy="1786580"/>
          </a:xfrm>
          <a:prstGeom prst="cloudCallout">
            <a:avLst>
              <a:gd name="adj1" fmla="val -55153"/>
              <a:gd name="adj2" fmla="val 4265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11739C26-1849-4D09-9060-77BB82785387}"/>
              </a:ext>
            </a:extLst>
          </p:cNvPr>
          <p:cNvSpPr txBox="1"/>
          <p:nvPr/>
        </p:nvSpPr>
        <p:spPr>
          <a:xfrm>
            <a:off x="8802405" y="903538"/>
            <a:ext cx="2557825" cy="1015663"/>
          </a:xfrm>
          <a:prstGeom prst="rect">
            <a:avLst/>
          </a:prstGeom>
          <a:noFill/>
        </p:spPr>
        <p:txBody>
          <a:bodyPr wrap="square" rtlCol="0">
            <a:spAutoFit/>
          </a:bodyPr>
          <a:lstStyle/>
          <a:p>
            <a:r>
              <a:rPr lang="en-GB" sz="2000" dirty="0"/>
              <a:t>Do you think it has  been made or shaped by someone? </a:t>
            </a:r>
            <a:r>
              <a:rPr lang="en-GB" sz="2000" b="1" dirty="0"/>
              <a:t>How?</a:t>
            </a:r>
          </a:p>
        </p:txBody>
      </p:sp>
      <p:sp>
        <p:nvSpPr>
          <p:cNvPr id="9" name="TextBox 8">
            <a:extLst>
              <a:ext uri="{FF2B5EF4-FFF2-40B4-BE49-F238E27FC236}">
                <a16:creationId xmlns:a16="http://schemas.microsoft.com/office/drawing/2014/main" id="{63333CDD-C639-482A-B6C6-776547C88CA7}"/>
              </a:ext>
            </a:extLst>
          </p:cNvPr>
          <p:cNvSpPr txBox="1"/>
          <p:nvPr/>
        </p:nvSpPr>
        <p:spPr>
          <a:xfrm>
            <a:off x="8494262" y="3365770"/>
            <a:ext cx="2672972" cy="1200329"/>
          </a:xfrm>
          <a:prstGeom prst="rect">
            <a:avLst/>
          </a:prstGeom>
          <a:noFill/>
        </p:spPr>
        <p:txBody>
          <a:bodyPr wrap="square" rtlCol="0">
            <a:spAutoFit/>
          </a:bodyPr>
          <a:lstStyle/>
          <a:p>
            <a:r>
              <a:rPr lang="en-GB" sz="2000" b="1" dirty="0"/>
              <a:t>What</a:t>
            </a:r>
            <a:r>
              <a:rPr lang="en-GB" sz="2000" dirty="0"/>
              <a:t> do you think it was used for?  </a:t>
            </a:r>
          </a:p>
          <a:p>
            <a:endParaRPr lang="en-GB" sz="1200" dirty="0"/>
          </a:p>
          <a:p>
            <a:r>
              <a:rPr lang="en-GB" sz="2000" b="1" dirty="0"/>
              <a:t>Why </a:t>
            </a:r>
            <a:r>
              <a:rPr lang="en-GB" sz="2000" dirty="0"/>
              <a:t>do you think this?  </a:t>
            </a:r>
          </a:p>
        </p:txBody>
      </p:sp>
      <p:sp>
        <p:nvSpPr>
          <p:cNvPr id="10" name="Rectangle 9">
            <a:extLst>
              <a:ext uri="{FF2B5EF4-FFF2-40B4-BE49-F238E27FC236}">
                <a16:creationId xmlns:a16="http://schemas.microsoft.com/office/drawing/2014/main" id="{1CD18B72-1C06-4267-9E52-7F49A346308F}"/>
              </a:ext>
            </a:extLst>
          </p:cNvPr>
          <p:cNvSpPr/>
          <p:nvPr/>
        </p:nvSpPr>
        <p:spPr>
          <a:xfrm>
            <a:off x="1433884" y="3725023"/>
            <a:ext cx="2563886" cy="1754326"/>
          </a:xfrm>
          <a:prstGeom prst="rect">
            <a:avLst/>
          </a:prstGeom>
        </p:spPr>
        <p:txBody>
          <a:bodyPr wrap="square">
            <a:spAutoFit/>
          </a:bodyPr>
          <a:lstStyle/>
          <a:p>
            <a:r>
              <a:rPr lang="en-GB" sz="2000" dirty="0"/>
              <a:t>Do you think this is the whole object?</a:t>
            </a:r>
          </a:p>
          <a:p>
            <a:endParaRPr lang="en-GB" sz="800" dirty="0"/>
          </a:p>
          <a:p>
            <a:r>
              <a:rPr lang="en-GB" sz="2000" dirty="0"/>
              <a:t> If not </a:t>
            </a:r>
            <a:r>
              <a:rPr lang="en-GB" sz="2000" b="1" dirty="0"/>
              <a:t>what</a:t>
            </a:r>
            <a:r>
              <a:rPr lang="en-GB" sz="2000" dirty="0"/>
              <a:t> do you think the whole object looked like? </a:t>
            </a:r>
          </a:p>
        </p:txBody>
      </p:sp>
      <p:sp>
        <p:nvSpPr>
          <p:cNvPr id="3" name="Rectangle 2">
            <a:extLst>
              <a:ext uri="{FF2B5EF4-FFF2-40B4-BE49-F238E27FC236}">
                <a16:creationId xmlns:a16="http://schemas.microsoft.com/office/drawing/2014/main" id="{DBB7640E-225B-4827-94EF-AB9B59C7A2C2}"/>
              </a:ext>
            </a:extLst>
          </p:cNvPr>
          <p:cNvSpPr/>
          <p:nvPr/>
        </p:nvSpPr>
        <p:spPr>
          <a:xfrm>
            <a:off x="2389593" y="377074"/>
            <a:ext cx="5522508" cy="461665"/>
          </a:xfrm>
          <a:prstGeom prst="rect">
            <a:avLst/>
          </a:prstGeom>
        </p:spPr>
        <p:txBody>
          <a:bodyPr wrap="square">
            <a:spAutoFit/>
          </a:bodyPr>
          <a:lstStyle/>
          <a:p>
            <a:r>
              <a:rPr lang="en-GB" sz="2400" dirty="0"/>
              <a:t>What can you discover about this object? </a:t>
            </a:r>
          </a:p>
        </p:txBody>
      </p:sp>
      <p:sp>
        <p:nvSpPr>
          <p:cNvPr id="26" name="Thought Bubble: Cloud 25">
            <a:extLst>
              <a:ext uri="{FF2B5EF4-FFF2-40B4-BE49-F238E27FC236}">
                <a16:creationId xmlns:a16="http://schemas.microsoft.com/office/drawing/2014/main" id="{07741EA7-4BB6-408B-BB2D-8E7863E2F6EA}"/>
              </a:ext>
            </a:extLst>
          </p:cNvPr>
          <p:cNvSpPr/>
          <p:nvPr/>
        </p:nvSpPr>
        <p:spPr>
          <a:xfrm>
            <a:off x="1614756" y="1725408"/>
            <a:ext cx="2139257" cy="1444426"/>
          </a:xfrm>
          <a:prstGeom prst="cloudCallout">
            <a:avLst>
              <a:gd name="adj1" fmla="val -62907"/>
              <a:gd name="adj2" fmla="val 42202"/>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C12DC292-FC1A-45DE-99E1-84E67EAB83A0}"/>
              </a:ext>
            </a:extLst>
          </p:cNvPr>
          <p:cNvSpPr txBox="1"/>
          <p:nvPr/>
        </p:nvSpPr>
        <p:spPr>
          <a:xfrm>
            <a:off x="1908967" y="1928099"/>
            <a:ext cx="1670532" cy="1015663"/>
          </a:xfrm>
          <a:prstGeom prst="rect">
            <a:avLst/>
          </a:prstGeom>
          <a:noFill/>
        </p:spPr>
        <p:txBody>
          <a:bodyPr wrap="square" rtlCol="0">
            <a:spAutoFit/>
          </a:bodyPr>
          <a:lstStyle/>
          <a:p>
            <a:r>
              <a:rPr lang="en-GB" sz="2000" b="1" dirty="0"/>
              <a:t>What</a:t>
            </a:r>
            <a:r>
              <a:rPr lang="en-GB" sz="2000" dirty="0"/>
              <a:t> do you think it is</a:t>
            </a:r>
          </a:p>
          <a:p>
            <a:r>
              <a:rPr lang="en-GB" sz="2000" dirty="0"/>
              <a:t> made from?</a:t>
            </a:r>
          </a:p>
        </p:txBody>
      </p:sp>
      <p:pic>
        <p:nvPicPr>
          <p:cNvPr id="17" name="Picture 16" descr="See the source image">
            <a:extLst>
              <a:ext uri="{FF2B5EF4-FFF2-40B4-BE49-F238E27FC236}">
                <a16:creationId xmlns:a16="http://schemas.microsoft.com/office/drawing/2014/main" id="{E562F8C5-9FA0-4E63-884D-3B6DAA9EBE67}"/>
              </a:ext>
            </a:extLst>
          </p:cNvPr>
          <p:cNvPicPr/>
          <p:nvPr/>
        </p:nvPicPr>
        <p:blipFill>
          <a:blip r:embed="rId5">
            <a:extLst>
              <a:ext uri="{BEBA8EAE-BF5A-486C-A8C5-ECC9F3942E4B}">
                <a14:imgProps xmlns:a14="http://schemas.microsoft.com/office/drawing/2010/main">
                  <a14:imgLayer r:embed="rId6">
                    <a14:imgEffect>
                      <a14:backgroundRemoval t="1311" b="99793" l="3753" r="97420">
                        <a14:foregroundMark x1="9461" y1="65424" x2="7178" y2="70049"/>
                        <a14:foregroundMark x1="2198" y1="87510" x2="9070" y2="92478"/>
                        <a14:foregroundMark x1="9070" y1="92478" x2="16173" y2="94386"/>
                        <a14:foregroundMark x1="18437" y1="94355" x2="21901" y2="89392"/>
                        <a14:foregroundMark x1="22356" y1="87620" x2="16888" y2="82540"/>
                        <a14:foregroundMark x1="16888" y1="82540" x2="13292" y2="66253"/>
                        <a14:foregroundMark x1="13292" y1="66253" x2="9617" y2="65562"/>
                        <a14:foregroundMark x1="38481" y1="96878" x2="43650" y2="98827"/>
                        <a14:foregroundMark x1="55072" y1="98040" x2="57284" y2="97101"/>
                        <a14:foregroundMark x1="59764" y1="91235" x2="57936" y2="88337"/>
                        <a14:foregroundMark x1="57936" y1="88337" x2="40735" y2="87854"/>
                        <a14:foregroundMark x1="40735" y1="87854" x2="38233" y2="88613"/>
                        <a14:foregroundMark x1="96177" y1="84320" x2="97315" y2="92356"/>
                        <a14:foregroundMark x1="96190" y1="93636" x2="89523" y2="96549"/>
                        <a14:foregroundMark x1="89129" y1="96326" x2="88428" y2="95928"/>
                        <a14:foregroundMark x1="2607" y1="86590" x2="3831" y2="90269"/>
                        <a14:foregroundMark x1="3831" y1="90269" x2="7349" y2="92409"/>
                        <a14:foregroundMark x1="44219" y1="99413" x2="39093" y2="97999"/>
                        <a14:foregroundMark x1="56372" y1="10559" x2="51525" y2="4141"/>
                        <a14:foregroundMark x1="51525" y1="4141" x2="43393" y2="6832"/>
                        <a14:foregroundMark x1="43393" y1="6832" x2="47224" y2="1311"/>
                        <a14:backgroundMark x1="6802" y1="69979" x2="5317" y2="76121"/>
                        <a14:backgroundMark x1="6959" y1="68392" x2="6959" y2="70393"/>
                        <a14:backgroundMark x1="6020" y1="75707" x2="156" y2="88889"/>
                        <a14:backgroundMark x1="1486" y1="82333" x2="1486" y2="83506"/>
                        <a14:backgroundMark x1="23299" y1="87716" x2="23065" y2="89510"/>
                        <a14:backgroundMark x1="18452" y1="95376" x2="16419" y2="95376"/>
                        <a14:backgroundMark x1="38077" y1="89165" x2="38155" y2="96687"/>
                        <a14:backgroundMark x1="38155" y1="96687" x2="37529" y2="90062"/>
                        <a14:backgroundMark x1="37764" y1="90200" x2="37217" y2="96066"/>
                        <a14:backgroundMark x1="37920" y1="88613" x2="37060" y2="96066"/>
                        <a14:backgroundMark x1="37060" y1="96066" x2="37060" y2="96066"/>
                        <a14:backgroundMark x1="37764" y1="95514" x2="38077" y2="96825"/>
                        <a14:backgroundMark x1="44954" y1="99071" x2="47537" y2="99448"/>
                        <a14:backgroundMark x1="38546" y1="98137" x2="39238" y2="98238"/>
                        <a14:backgroundMark x1="47537" y1="99448" x2="56059" y2="99241"/>
                        <a14:backgroundMark x1="56059" y1="99241" x2="56372" y2="99724"/>
                        <a14:backgroundMark x1="40735" y1="99931" x2="42972" y2="99931"/>
                        <a14:backgroundMark x1="60829" y1="91235" x2="60829" y2="91856"/>
                        <a14:backgroundMark x1="61454" y1="91235" x2="61298" y2="92271"/>
                        <a14:backgroundMark x1="91087" y1="70393" x2="92885" y2="77847"/>
                        <a14:backgroundMark x1="92885" y1="77847" x2="90696" y2="70738"/>
                        <a14:backgroundMark x1="90696" y1="70738" x2="90539" y2="70738"/>
                        <a14:backgroundMark x1="92572" y1="75224" x2="95152" y2="82471"/>
                        <a14:backgroundMark x1="95152" y1="82471" x2="93511" y2="74948"/>
                        <a14:backgroundMark x1="93511" y1="74948" x2="92103" y2="75086"/>
                        <a14:backgroundMark x1="94058" y1="76605" x2="96403" y2="80262"/>
                        <a14:backgroundMark x1="94918" y1="82333" x2="95074" y2="82333"/>
                        <a14:backgroundMark x1="96091" y1="83023" x2="95934" y2="82471"/>
                        <a14:backgroundMark x1="96091" y1="82126" x2="96716" y2="84196"/>
                        <a14:backgroundMark x1="97889" y1="92892" x2="98045" y2="91994"/>
                        <a14:backgroundMark x1="97733" y1="92409" x2="97420" y2="94341"/>
                        <a14:backgroundMark x1="88428" y1="97585" x2="89210" y2="97239"/>
                        <a14:backgroundMark x1="88898" y1="97239" x2="90227" y2="96963"/>
                        <a14:backgroundMark x1="58483" y1="96963" x2="62862" y2="94893"/>
                        <a14:backgroundMark x1="59812" y1="91994" x2="60516" y2="92409"/>
                        <a14:backgroundMark x1="60672" y1="92892" x2="60829" y2="93858"/>
                        <a14:backgroundMark x1="63174" y1="95376" x2="60672" y2="92892"/>
                        <a14:backgroundMark x1="58796" y1="97101" x2="58796" y2="97101"/>
                        <a14:backgroundMark x1="58796" y1="96687" x2="57858" y2="97239"/>
                        <a14:backgroundMark x1="55512" y1="98551" x2="54027" y2="98896"/>
                        <a14:backgroundMark x1="19312" y1="95376" x2="17592" y2="95238"/>
                        <a14:backgroundMark x1="46364" y1="99310" x2="44722" y2="99931"/>
                      </a14:backgroundRemoval>
                    </a14:imgEffect>
                  </a14:imgLayer>
                </a14:imgProps>
              </a:ext>
              <a:ext uri="{28A0092B-C50C-407E-A947-70E740481C1C}">
                <a14:useLocalDpi xmlns:a14="http://schemas.microsoft.com/office/drawing/2010/main" val="0"/>
              </a:ext>
            </a:extLst>
          </a:blip>
          <a:srcRect/>
          <a:stretch>
            <a:fillRect/>
          </a:stretch>
        </p:blipFill>
        <p:spPr bwMode="auto">
          <a:xfrm rot="4008101">
            <a:off x="5131264" y="921135"/>
            <a:ext cx="2584988" cy="41042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8011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animBg="1"/>
      <p:bldP spid="24" grpId="0" animBg="1"/>
      <p:bldP spid="25" grpId="0" animBg="1"/>
      <p:bldP spid="7" grpId="0"/>
      <p:bldP spid="9" grpId="0"/>
      <p:bldP spid="10" grpId="0"/>
      <p:bldP spid="26" grpId="0" animBg="1"/>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6E4A68-5E4C-4080-B954-0555D9B13EAD}"/>
              </a:ext>
            </a:extLst>
          </p:cNvPr>
          <p:cNvSpPr/>
          <p:nvPr/>
        </p:nvSpPr>
        <p:spPr>
          <a:xfrm>
            <a:off x="7490585" y="1691032"/>
            <a:ext cx="3580836" cy="830997"/>
          </a:xfrm>
          <a:prstGeom prst="rect">
            <a:avLst/>
          </a:prstGeom>
        </p:spPr>
        <p:txBody>
          <a:bodyPr wrap="square">
            <a:spAutoFit/>
          </a:bodyPr>
          <a:lstStyle/>
          <a:p>
            <a:r>
              <a:rPr lang="en-GB" sz="2400" dirty="0"/>
              <a:t>things may have been ‘given’ as a gift to the gods </a:t>
            </a:r>
          </a:p>
        </p:txBody>
      </p:sp>
      <p:sp>
        <p:nvSpPr>
          <p:cNvPr id="6" name="Rectangle 5">
            <a:extLst>
              <a:ext uri="{FF2B5EF4-FFF2-40B4-BE49-F238E27FC236}">
                <a16:creationId xmlns:a16="http://schemas.microsoft.com/office/drawing/2014/main" id="{DE441735-572D-46F7-BBBC-063FF1AE42B3}"/>
              </a:ext>
            </a:extLst>
          </p:cNvPr>
          <p:cNvSpPr/>
          <p:nvPr/>
        </p:nvSpPr>
        <p:spPr>
          <a:xfrm>
            <a:off x="2821986" y="2190488"/>
            <a:ext cx="3781192" cy="1200329"/>
          </a:xfrm>
          <a:prstGeom prst="rect">
            <a:avLst/>
          </a:prstGeom>
        </p:spPr>
        <p:txBody>
          <a:bodyPr wrap="square">
            <a:spAutoFit/>
          </a:bodyPr>
          <a:lstStyle/>
          <a:p>
            <a:r>
              <a:rPr lang="en-GB" sz="2400" dirty="0"/>
              <a:t>they may have been  thrown out as rubbish</a:t>
            </a:r>
          </a:p>
          <a:p>
            <a:r>
              <a:rPr lang="en-GB" sz="2400" dirty="0"/>
              <a:t> </a:t>
            </a:r>
          </a:p>
        </p:txBody>
      </p:sp>
      <p:sp>
        <p:nvSpPr>
          <p:cNvPr id="7" name="Rectangle 6">
            <a:extLst>
              <a:ext uri="{FF2B5EF4-FFF2-40B4-BE49-F238E27FC236}">
                <a16:creationId xmlns:a16="http://schemas.microsoft.com/office/drawing/2014/main" id="{21E6F9B7-A3C4-411E-9246-78C6EB118AC3}"/>
              </a:ext>
            </a:extLst>
          </p:cNvPr>
          <p:cNvSpPr/>
          <p:nvPr/>
        </p:nvSpPr>
        <p:spPr>
          <a:xfrm>
            <a:off x="6805458" y="3712613"/>
            <a:ext cx="5223676" cy="830997"/>
          </a:xfrm>
          <a:prstGeom prst="rect">
            <a:avLst/>
          </a:prstGeom>
        </p:spPr>
        <p:txBody>
          <a:bodyPr wrap="square">
            <a:spAutoFit/>
          </a:bodyPr>
          <a:lstStyle/>
          <a:p>
            <a:r>
              <a:rPr lang="en-GB" sz="2400" dirty="0"/>
              <a:t>they may have got lost or been abandoned like this Iron age settlement </a:t>
            </a:r>
          </a:p>
        </p:txBody>
      </p:sp>
      <p:sp>
        <p:nvSpPr>
          <p:cNvPr id="10" name="Rectangle 9">
            <a:extLst>
              <a:ext uri="{FF2B5EF4-FFF2-40B4-BE49-F238E27FC236}">
                <a16:creationId xmlns:a16="http://schemas.microsoft.com/office/drawing/2014/main" id="{1B131D6D-E920-42A3-BBE3-E1A6D528D0D5}"/>
              </a:ext>
            </a:extLst>
          </p:cNvPr>
          <p:cNvSpPr/>
          <p:nvPr/>
        </p:nvSpPr>
        <p:spPr>
          <a:xfrm>
            <a:off x="2537621" y="4818737"/>
            <a:ext cx="3108678" cy="1569660"/>
          </a:xfrm>
          <a:prstGeom prst="rect">
            <a:avLst/>
          </a:prstGeom>
        </p:spPr>
        <p:txBody>
          <a:bodyPr wrap="square">
            <a:spAutoFit/>
          </a:bodyPr>
          <a:lstStyle/>
          <a:p>
            <a:r>
              <a:rPr lang="en-GB" sz="2400" dirty="0"/>
              <a:t>valuable treasure may have been buried to keep it safe - there were no locks on doors</a:t>
            </a:r>
            <a:r>
              <a:rPr lang="en-GB" sz="2000" dirty="0"/>
              <a:t> </a:t>
            </a:r>
          </a:p>
        </p:txBody>
      </p:sp>
      <p:pic>
        <p:nvPicPr>
          <p:cNvPr id="16" name="Picture 15" descr="A piece of cake&#10;&#10;Description automatically generated">
            <a:extLst>
              <a:ext uri="{FF2B5EF4-FFF2-40B4-BE49-F238E27FC236}">
                <a16:creationId xmlns:a16="http://schemas.microsoft.com/office/drawing/2014/main" id="{C2451F73-08D5-4B28-B7B4-27D8E6E48957}"/>
              </a:ext>
            </a:extLst>
          </p:cNvPr>
          <p:cNvPicPr/>
          <p:nvPr/>
        </p:nvPicPr>
        <p:blipFill rotWithShape="1">
          <a:blip r:embed="rId2">
            <a:extLst>
              <a:ext uri="{BEBA8EAE-BF5A-486C-A8C5-ECC9F3942E4B}">
                <a14:imgProps xmlns:a14="http://schemas.microsoft.com/office/drawing/2010/main">
                  <a14:imgLayer r:embed="rId3">
                    <a14:imgEffect>
                      <a14:backgroundRemoval t="7639" b="72917" l="667" r="90000">
                        <a14:foregroundMark x1="7192" y1="24532" x2="18667" y2="25000"/>
                        <a14:foregroundMark x1="18667" y1="25000" x2="23784" y2="34258"/>
                        <a14:foregroundMark x1="25207" y1="51303" x2="15000" y2="56944"/>
                        <a14:foregroundMark x1="15000" y1="56944" x2="667" y2="36806"/>
                        <a14:backgroundMark x1="1667" y1="21528" x2="667" y2="36806"/>
                        <a14:backgroundMark x1="24333" y1="33333" x2="32333" y2="49306"/>
                      </a14:backgroundRemoval>
                    </a14:imgEffect>
                  </a14:imgLayer>
                </a14:imgProps>
              </a:ext>
              <a:ext uri="{28A0092B-C50C-407E-A947-70E740481C1C}">
                <a14:useLocalDpi xmlns:a14="http://schemas.microsoft.com/office/drawing/2010/main" val="0"/>
              </a:ext>
            </a:extLst>
          </a:blip>
          <a:srcRect b="18822"/>
          <a:stretch/>
        </p:blipFill>
        <p:spPr>
          <a:xfrm>
            <a:off x="2796589" y="3028827"/>
            <a:ext cx="2857500" cy="1113155"/>
          </a:xfrm>
          <a:prstGeom prst="rect">
            <a:avLst/>
          </a:prstGeom>
        </p:spPr>
      </p:pic>
      <p:pic>
        <p:nvPicPr>
          <p:cNvPr id="17" name="Picture 16" descr="A picture containing snow, brown, covered, food&#10;&#10;Description automatically generated">
            <a:extLst>
              <a:ext uri="{FF2B5EF4-FFF2-40B4-BE49-F238E27FC236}">
                <a16:creationId xmlns:a16="http://schemas.microsoft.com/office/drawing/2014/main" id="{7B0ABE95-BF34-4A99-B0E9-EBB31A291F31}"/>
              </a:ext>
            </a:extLst>
          </p:cNvPr>
          <p:cNvPicPr/>
          <p:nvPr/>
        </p:nvPicPr>
        <p:blipFill rotWithShape="1">
          <a:blip r:embed="rId4" cstate="print">
            <a:extLst>
              <a:ext uri="{BEBA8EAE-BF5A-486C-A8C5-ECC9F3942E4B}">
                <a14:imgProps xmlns:a14="http://schemas.microsoft.com/office/drawing/2010/main">
                  <a14:imgLayer r:embed="rId5">
                    <a14:imgEffect>
                      <a14:backgroundRemoval t="7276" b="93735" l="37305" r="93019">
                        <a14:foregroundMark x1="42992" y1="89935" x2="50997" y2="88723"/>
                        <a14:foregroundMark x1="50997" y1="88723" x2="57898" y2="93735"/>
                        <a14:foregroundMark x1="57898" y1="93735" x2="68113" y2="90218"/>
                        <a14:foregroundMark x1="50889" y1="11681" x2="58410" y2="7276"/>
                        <a14:foregroundMark x1="58410" y1="7276" x2="50431" y2="11884"/>
                        <a14:foregroundMark x1="50431" y1="11884" x2="48356" y2="12005"/>
                        <a14:backgroundMark x1="49784" y1="10631" x2="49677" y2="11520"/>
                        <a14:backgroundMark x1="50782" y1="10469" x2="51078" y2="10469"/>
                        <a14:backgroundMark x1="48868" y1="9863" x2="55229" y2="6225"/>
                        <a14:backgroundMark x1="48248" y1="8933" x2="48248" y2="8650"/>
                      </a14:backgroundRemoval>
                    </a14:imgEffect>
                  </a14:imgLayer>
                </a14:imgProps>
              </a:ext>
              <a:ext uri="{28A0092B-C50C-407E-A947-70E740481C1C}">
                <a14:useLocalDpi xmlns:a14="http://schemas.microsoft.com/office/drawing/2010/main" val="0"/>
              </a:ext>
            </a:extLst>
          </a:blip>
          <a:srcRect l="30353"/>
          <a:stretch/>
        </p:blipFill>
        <p:spPr>
          <a:xfrm rot="5400000">
            <a:off x="4826127" y="2644392"/>
            <a:ext cx="1715200" cy="1618000"/>
          </a:xfrm>
          <a:prstGeom prst="rect">
            <a:avLst/>
          </a:prstGeom>
        </p:spPr>
      </p:pic>
      <p:pic>
        <p:nvPicPr>
          <p:cNvPr id="18" name="Picture 17" descr="Image result for apple core">
            <a:extLst>
              <a:ext uri="{FF2B5EF4-FFF2-40B4-BE49-F238E27FC236}">
                <a16:creationId xmlns:a16="http://schemas.microsoft.com/office/drawing/2014/main" id="{715BA4CA-B431-4AD6-B414-CEDE6A5B7280}"/>
              </a:ext>
            </a:extLst>
          </p:cNvPr>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735921">
            <a:off x="4451618" y="2755945"/>
            <a:ext cx="846218" cy="1658920"/>
          </a:xfrm>
          <a:prstGeom prst="rect">
            <a:avLst/>
          </a:prstGeom>
          <a:noFill/>
          <a:ln>
            <a:noFill/>
          </a:ln>
        </p:spPr>
      </p:pic>
      <p:pic>
        <p:nvPicPr>
          <p:cNvPr id="19" name="Content Placeholder 4" descr="A large green field with trees in the background&#10;&#10;Description generated with very high confidence">
            <a:extLst>
              <a:ext uri="{FF2B5EF4-FFF2-40B4-BE49-F238E27FC236}">
                <a16:creationId xmlns:a16="http://schemas.microsoft.com/office/drawing/2014/main" id="{202ADF49-FE35-4707-88BE-4E8E57A11166}"/>
              </a:ext>
            </a:extLst>
          </p:cNvPr>
          <p:cNvPicPr>
            <a:picLocks noChangeAspect="1"/>
          </p:cNvPicPr>
          <p:nvPr/>
        </p:nvPicPr>
        <p:blipFill rotWithShape="1">
          <a:blip r:embed="rId8">
            <a:extLst>
              <a:ext uri="{28A0092B-C50C-407E-A947-70E740481C1C}">
                <a14:useLocalDpi xmlns:a14="http://schemas.microsoft.com/office/drawing/2010/main" val="0"/>
              </a:ext>
            </a:extLst>
          </a:blip>
          <a:srcRect t="45276"/>
          <a:stretch/>
        </p:blipFill>
        <p:spPr>
          <a:xfrm>
            <a:off x="7023336" y="4690101"/>
            <a:ext cx="4315294" cy="1926132"/>
          </a:xfrm>
          <a:prstGeom prst="rect">
            <a:avLst/>
          </a:prstGeom>
        </p:spPr>
      </p:pic>
      <p:pic>
        <p:nvPicPr>
          <p:cNvPr id="13" name="Picture 12" descr="See the source image">
            <a:extLst>
              <a:ext uri="{FF2B5EF4-FFF2-40B4-BE49-F238E27FC236}">
                <a16:creationId xmlns:a16="http://schemas.microsoft.com/office/drawing/2014/main" id="{77D43913-D3B3-454F-8CF0-2AADBB4DD52F}"/>
              </a:ext>
            </a:extLst>
          </p:cNvPr>
          <p:cNvPicPr/>
          <p:nvPr/>
        </p:nvPicPr>
        <p:blipFill>
          <a:blip r:embed="rId9" cstate="print">
            <a:extLst>
              <a:ext uri="{BEBA8EAE-BF5A-486C-A8C5-ECC9F3942E4B}">
                <a14:imgProps xmlns:a14="http://schemas.microsoft.com/office/drawing/2010/main">
                  <a14:imgLayer r:embed="rId10">
                    <a14:imgEffect>
                      <a14:backgroundRemoval t="0" b="97265" l="513" r="98120"/>
                    </a14:imgEffect>
                  </a14:imgLayer>
                </a14:imgProps>
              </a:ext>
              <a:ext uri="{28A0092B-C50C-407E-A947-70E740481C1C}">
                <a14:useLocalDpi xmlns:a14="http://schemas.microsoft.com/office/drawing/2010/main" val="0"/>
              </a:ext>
            </a:extLst>
          </a:blip>
          <a:srcRect/>
          <a:stretch>
            <a:fillRect/>
          </a:stretch>
        </p:blipFill>
        <p:spPr bwMode="auto">
          <a:xfrm rot="1926815">
            <a:off x="8949969" y="1697707"/>
            <a:ext cx="2432050" cy="24320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indoor, plate, different, table&#10;&#10;Description automatically generated">
            <a:extLst>
              <a:ext uri="{FF2B5EF4-FFF2-40B4-BE49-F238E27FC236}">
                <a16:creationId xmlns:a16="http://schemas.microsoft.com/office/drawing/2014/main" id="{685CE014-FBE2-4C81-A5DC-3FB956A9EE24}"/>
              </a:ext>
            </a:extLst>
          </p:cNvPr>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52431" y="4512156"/>
            <a:ext cx="1905000" cy="1628775"/>
          </a:xfrm>
          <a:prstGeom prst="rect">
            <a:avLst/>
          </a:prstGeom>
        </p:spPr>
      </p:pic>
      <p:sp>
        <p:nvSpPr>
          <p:cNvPr id="2" name="Rounded Rectangular Callout 1"/>
          <p:cNvSpPr/>
          <p:nvPr/>
        </p:nvSpPr>
        <p:spPr>
          <a:xfrm>
            <a:off x="1530848" y="382295"/>
            <a:ext cx="9340352" cy="921864"/>
          </a:xfrm>
          <a:prstGeom prst="wedgeRoundRectCallout">
            <a:avLst>
              <a:gd name="adj1" fmla="val -41846"/>
              <a:gd name="adj2" fmla="val 125962"/>
              <a:gd name="adj3" fmla="val 16667"/>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E34AA39A-E5DD-498C-B469-3C6BADCB5819}"/>
              </a:ext>
            </a:extLst>
          </p:cNvPr>
          <p:cNvSpPr txBox="1"/>
          <p:nvPr/>
        </p:nvSpPr>
        <p:spPr>
          <a:xfrm>
            <a:off x="1535411" y="522374"/>
            <a:ext cx="9239269" cy="1077218"/>
          </a:xfrm>
          <a:prstGeom prst="rect">
            <a:avLst/>
          </a:prstGeom>
          <a:noFill/>
        </p:spPr>
        <p:txBody>
          <a:bodyPr wrap="square" rtlCol="0">
            <a:spAutoFit/>
          </a:bodyPr>
          <a:lstStyle/>
          <a:p>
            <a:r>
              <a:rPr lang="en-GB" sz="3600" dirty="0"/>
              <a:t> Why do you think things may have been buried?</a:t>
            </a:r>
          </a:p>
          <a:p>
            <a:endParaRPr lang="en-GB" sz="2800" dirty="0"/>
          </a:p>
        </p:txBody>
      </p:sp>
      <p:pic>
        <p:nvPicPr>
          <p:cNvPr id="20" name="Picture 19" descr="C:\Users\mlo2\AppData\Local\Microsoft\Windows\INetCache\Content.MSO\20ADCD09.tmp">
            <a:extLst>
              <a:ext uri="{FF2B5EF4-FFF2-40B4-BE49-F238E27FC236}">
                <a16:creationId xmlns:a16="http://schemas.microsoft.com/office/drawing/2014/main" id="{C766A4DF-E34B-46C5-B4E0-D90EA51C6EA0}"/>
              </a:ext>
            </a:extLst>
          </p:cNvPr>
          <p:cNvPicPr/>
          <p:nvPr/>
        </p:nvPicPr>
        <p:blipFill>
          <a:blip r:embed="rId13">
            <a:extLst>
              <a:ext uri="{28A0092B-C50C-407E-A947-70E740481C1C}">
                <a14:useLocalDpi xmlns:a14="http://schemas.microsoft.com/office/drawing/2010/main" val="0"/>
              </a:ext>
            </a:extLst>
          </a:blip>
          <a:srcRect/>
          <a:stretch>
            <a:fillRect/>
          </a:stretch>
        </p:blipFill>
        <p:spPr bwMode="auto">
          <a:xfrm>
            <a:off x="-27961" y="981200"/>
            <a:ext cx="2470150" cy="2813050"/>
          </a:xfrm>
          <a:prstGeom prst="rect">
            <a:avLst/>
          </a:prstGeom>
          <a:noFill/>
          <a:ln>
            <a:noFill/>
          </a:ln>
        </p:spPr>
      </p:pic>
    </p:spTree>
    <p:extLst>
      <p:ext uri="{BB962C8B-B14F-4D97-AF65-F5344CB8AC3E}">
        <p14:creationId xmlns:p14="http://schemas.microsoft.com/office/powerpoint/2010/main" val="134286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5" name="Speech Bubble: Rectangle with Corners Rounded 27">
            <a:extLst>
              <a:ext uri="{FF2B5EF4-FFF2-40B4-BE49-F238E27FC236}">
                <a16:creationId xmlns:a16="http://schemas.microsoft.com/office/drawing/2014/main" id="{5ED5F847-A795-4AB7-B933-40B1B28186BC}"/>
              </a:ext>
            </a:extLst>
          </p:cNvPr>
          <p:cNvSpPr/>
          <p:nvPr/>
        </p:nvSpPr>
        <p:spPr>
          <a:xfrm>
            <a:off x="1159328" y="494433"/>
            <a:ext cx="10564585" cy="1144088"/>
          </a:xfrm>
          <a:prstGeom prst="wedgeRoundRectCallout">
            <a:avLst>
              <a:gd name="adj1" fmla="val -39491"/>
              <a:gd name="adj2" fmla="val 97217"/>
              <a:gd name="adj3" fmla="val 16667"/>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dirty="0">
                <a:solidFill>
                  <a:schemeClr val="tx1">
                    <a:lumMod val="85000"/>
                    <a:lumOff val="15000"/>
                  </a:schemeClr>
                </a:solidFill>
              </a:rPr>
              <a:t>But how do archaeologist know where to start digging? </a:t>
            </a:r>
          </a:p>
        </p:txBody>
      </p:sp>
      <p:pic>
        <p:nvPicPr>
          <p:cNvPr id="4" name="Content Placeholder 5" descr="C:\Users\mlo2\AppData\Local\Microsoft\Windows\INetCache\Content.MSO\91C6DAEA.tmp">
            <a:extLst>
              <a:ext uri="{FF2B5EF4-FFF2-40B4-BE49-F238E27FC236}">
                <a16:creationId xmlns:a16="http://schemas.microsoft.com/office/drawing/2014/main" id="{B40F4C2D-E7E3-4E73-AD67-B6DE2BC740A1}"/>
              </a:ext>
            </a:extLst>
          </p:cNvPr>
          <p:cNvPicPr>
            <a:picLocks noGrp="1"/>
          </p:cNvPicPr>
          <p:nvPr>
            <p:ph idx="1"/>
          </p:nvPr>
        </p:nvPicPr>
        <p:blipFill rotWithShape="1">
          <a:blip r:embed="rId2">
            <a:extLst>
              <a:ext uri="{28A0092B-C50C-407E-A947-70E740481C1C}">
                <a14:useLocalDpi xmlns:a14="http://schemas.microsoft.com/office/drawing/2010/main" val="0"/>
              </a:ext>
            </a:extLst>
          </a:blip>
          <a:srcRect l="11040" t="9465" r="1911" b="13992"/>
          <a:stretch/>
        </p:blipFill>
        <p:spPr bwMode="auto">
          <a:xfrm>
            <a:off x="128879" y="1238331"/>
            <a:ext cx="2603868" cy="2362523"/>
          </a:xfrm>
          <a:prstGeom prst="rect">
            <a:avLst/>
          </a:prstGeom>
          <a:noFill/>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A2554A66-DC8F-4949-B201-5008F6B0BC26}"/>
              </a:ext>
            </a:extLst>
          </p:cNvPr>
          <p:cNvSpPr/>
          <p:nvPr/>
        </p:nvSpPr>
        <p:spPr>
          <a:xfrm>
            <a:off x="468087" y="4461467"/>
            <a:ext cx="2749231" cy="1200329"/>
          </a:xfrm>
          <a:prstGeom prst="rect">
            <a:avLst/>
          </a:prstGeom>
        </p:spPr>
        <p:txBody>
          <a:bodyPr wrap="square">
            <a:spAutoFit/>
          </a:bodyPr>
          <a:lstStyle/>
          <a:p>
            <a:r>
              <a:rPr lang="en-GB" sz="2400" dirty="0"/>
              <a:t>Metal detectorists may find metal objects</a:t>
            </a:r>
          </a:p>
        </p:txBody>
      </p:sp>
      <p:sp>
        <p:nvSpPr>
          <p:cNvPr id="8" name="Rectangle 7">
            <a:extLst>
              <a:ext uri="{FF2B5EF4-FFF2-40B4-BE49-F238E27FC236}">
                <a16:creationId xmlns:a16="http://schemas.microsoft.com/office/drawing/2014/main" id="{6EBA8B91-8FC6-4DA7-8ABA-10830557F1FB}"/>
              </a:ext>
            </a:extLst>
          </p:cNvPr>
          <p:cNvSpPr/>
          <p:nvPr/>
        </p:nvSpPr>
        <p:spPr>
          <a:xfrm>
            <a:off x="5367027" y="2252080"/>
            <a:ext cx="6109091" cy="1200329"/>
          </a:xfrm>
          <a:prstGeom prst="rect">
            <a:avLst/>
          </a:prstGeom>
        </p:spPr>
        <p:txBody>
          <a:bodyPr wrap="square">
            <a:spAutoFit/>
          </a:bodyPr>
          <a:lstStyle/>
          <a:p>
            <a:r>
              <a:rPr lang="en-GB" sz="2400" dirty="0"/>
              <a:t>Sites may be discovered by accident when developers are digging foundations for new buildings and roads. </a:t>
            </a:r>
          </a:p>
        </p:txBody>
      </p:sp>
      <p:sp>
        <p:nvSpPr>
          <p:cNvPr id="9" name="Rectangle 8">
            <a:extLst>
              <a:ext uri="{FF2B5EF4-FFF2-40B4-BE49-F238E27FC236}">
                <a16:creationId xmlns:a16="http://schemas.microsoft.com/office/drawing/2014/main" id="{1C359F6F-5342-4967-85EE-0CCAD73DC81D}"/>
              </a:ext>
            </a:extLst>
          </p:cNvPr>
          <p:cNvSpPr/>
          <p:nvPr/>
        </p:nvSpPr>
        <p:spPr>
          <a:xfrm>
            <a:off x="5367026" y="5743771"/>
            <a:ext cx="6356887" cy="830997"/>
          </a:xfrm>
          <a:prstGeom prst="rect">
            <a:avLst/>
          </a:prstGeom>
        </p:spPr>
        <p:txBody>
          <a:bodyPr wrap="square">
            <a:spAutoFit/>
          </a:bodyPr>
          <a:lstStyle/>
          <a:p>
            <a:r>
              <a:rPr lang="en-GB" sz="2400" dirty="0"/>
              <a:t>Sometimes the foundations of buildings buried underground can be seen on aerial photographs</a:t>
            </a:r>
          </a:p>
        </p:txBody>
      </p:sp>
      <p:pic>
        <p:nvPicPr>
          <p:cNvPr id="11" name="Picture 10" descr="A person standing on top of a sandy beach&#10;&#10;Description automatically generated">
            <a:extLst>
              <a:ext uri="{FF2B5EF4-FFF2-40B4-BE49-F238E27FC236}">
                <a16:creationId xmlns:a16="http://schemas.microsoft.com/office/drawing/2014/main" id="{0519EBDD-1A8B-410F-8E64-5E3AA8DA63AD}"/>
              </a:ext>
            </a:extLst>
          </p:cNvPr>
          <p:cNvPicPr>
            <a:picLocks noChangeAspect="1"/>
          </p:cNvPicPr>
          <p:nvPr/>
        </p:nvPicPr>
        <p:blipFill rotWithShape="1">
          <a:blip r:embed="rId3">
            <a:extLst>
              <a:ext uri="{28A0092B-C50C-407E-A947-70E740481C1C}">
                <a14:useLocalDpi xmlns:a14="http://schemas.microsoft.com/office/drawing/2010/main" val="0"/>
              </a:ext>
            </a:extLst>
          </a:blip>
          <a:srcRect l="26384" t="11905" r="40401"/>
          <a:stretch/>
        </p:blipFill>
        <p:spPr>
          <a:xfrm>
            <a:off x="2931499" y="2740241"/>
            <a:ext cx="2038024" cy="3040601"/>
          </a:xfrm>
          <a:prstGeom prst="rect">
            <a:avLst/>
          </a:prstGeom>
        </p:spPr>
      </p:pic>
      <p:pic>
        <p:nvPicPr>
          <p:cNvPr id="13" name="Picture 12" descr="A crane next to a building&#10;&#10;Description automatically generated">
            <a:extLst>
              <a:ext uri="{FF2B5EF4-FFF2-40B4-BE49-F238E27FC236}">
                <a16:creationId xmlns:a16="http://schemas.microsoft.com/office/drawing/2014/main" id="{D4A62862-143B-4492-B252-7CC7EFE12D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75" y="3147606"/>
            <a:ext cx="3399897" cy="2225870"/>
          </a:xfrm>
          <a:prstGeom prst="rect">
            <a:avLst/>
          </a:prstGeom>
        </p:spPr>
      </p:pic>
    </p:spTree>
    <p:extLst>
      <p:ext uri="{BB962C8B-B14F-4D97-AF65-F5344CB8AC3E}">
        <p14:creationId xmlns:p14="http://schemas.microsoft.com/office/powerpoint/2010/main" val="101980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C8687C-0EE4-44D0-AB32-26A5F5FC1A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252" t="-15" r="14611" b="4094"/>
          <a:stretch/>
        </p:blipFill>
        <p:spPr>
          <a:xfrm>
            <a:off x="6049669" y="690241"/>
            <a:ext cx="5183163" cy="5568043"/>
          </a:xfrm>
          <a:prstGeom prst="rect">
            <a:avLst/>
          </a:prstGeom>
        </p:spPr>
      </p:pic>
      <p:pic>
        <p:nvPicPr>
          <p:cNvPr id="6" name="Content Placeholder 4" descr="A picture containing grass, sky&#10;&#10;Description generated with very high confidence">
            <a:extLst>
              <a:ext uri="{FF2B5EF4-FFF2-40B4-BE49-F238E27FC236}">
                <a16:creationId xmlns:a16="http://schemas.microsoft.com/office/drawing/2014/main" id="{7244E61D-BE37-4564-BDF4-EB52BB2A8C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679" r="10588" b="-1061"/>
          <a:stretch/>
        </p:blipFill>
        <p:spPr>
          <a:xfrm>
            <a:off x="6041190" y="599716"/>
            <a:ext cx="5455306" cy="5880415"/>
          </a:xfrm>
          <a:prstGeom prst="rect">
            <a:avLst/>
          </a:prstGeom>
          <a:effectLst/>
        </p:spPr>
      </p:pic>
      <p:pic>
        <p:nvPicPr>
          <p:cNvPr id="7" name="Picture 6" descr="C:\Users\mlo2\AppData\Local\Microsoft\Windows\INetCache\Content.MSO\20ADCD09.tmp">
            <a:extLst>
              <a:ext uri="{FF2B5EF4-FFF2-40B4-BE49-F238E27FC236}">
                <a16:creationId xmlns:a16="http://schemas.microsoft.com/office/drawing/2014/main" id="{0219C9E9-35DF-459C-A378-8FC4698D5E0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92879" y="1576623"/>
            <a:ext cx="2470150" cy="2813050"/>
          </a:xfrm>
          <a:prstGeom prst="rect">
            <a:avLst/>
          </a:prstGeom>
          <a:noFill/>
          <a:ln>
            <a:noFill/>
          </a:ln>
        </p:spPr>
      </p:pic>
      <p:sp>
        <p:nvSpPr>
          <p:cNvPr id="11" name="Speech Bubble: Rectangle with Corners Rounded 10">
            <a:extLst>
              <a:ext uri="{FF2B5EF4-FFF2-40B4-BE49-F238E27FC236}">
                <a16:creationId xmlns:a16="http://schemas.microsoft.com/office/drawing/2014/main" id="{C0A11BB2-015E-4736-A8F1-73111EA95B86}"/>
              </a:ext>
            </a:extLst>
          </p:cNvPr>
          <p:cNvSpPr/>
          <p:nvPr/>
        </p:nvSpPr>
        <p:spPr>
          <a:xfrm>
            <a:off x="2811373" y="599716"/>
            <a:ext cx="2876388" cy="5232439"/>
          </a:xfrm>
          <a:prstGeom prst="wedgeRoundRectCallout">
            <a:avLst>
              <a:gd name="adj1" fmla="val -76791"/>
              <a:gd name="adj2" fmla="val 373"/>
              <a:gd name="adj3" fmla="val 16667"/>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AF5653D7-7680-4A71-B317-041280DE7AC2}"/>
              </a:ext>
            </a:extLst>
          </p:cNvPr>
          <p:cNvSpPr txBox="1"/>
          <p:nvPr/>
        </p:nvSpPr>
        <p:spPr>
          <a:xfrm>
            <a:off x="3031716" y="994571"/>
            <a:ext cx="2608527" cy="71096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 </a:t>
            </a:r>
          </a:p>
          <a:p>
            <a:r>
              <a:rPr lang="en-GB" sz="2400" dirty="0">
                <a:cs typeface="Calibri"/>
              </a:rPr>
              <a:t>Look closely at the photo.</a:t>
            </a:r>
          </a:p>
          <a:p>
            <a:endParaRPr lang="en-GB" sz="2400" dirty="0">
              <a:cs typeface="Calibri"/>
            </a:endParaRPr>
          </a:p>
          <a:p>
            <a:r>
              <a:rPr lang="en-GB" sz="2400" dirty="0">
                <a:cs typeface="Calibri"/>
              </a:rPr>
              <a:t>Can you see a long rectangular shape in the fields? </a:t>
            </a:r>
          </a:p>
          <a:p>
            <a:endParaRPr lang="en-GB" sz="2400" dirty="0">
              <a:cs typeface="Calibri"/>
            </a:endParaRPr>
          </a:p>
          <a:p>
            <a:r>
              <a:rPr lang="en-GB" sz="2400" dirty="0">
                <a:cs typeface="Calibri"/>
              </a:rPr>
              <a:t>What do you think it might have been?  </a:t>
            </a:r>
            <a:endParaRPr lang="en-GB" sz="2400" dirty="0"/>
          </a:p>
          <a:p>
            <a:endParaRPr lang="en-GB" dirty="0">
              <a:cs typeface="Calibri"/>
            </a:endParaRPr>
          </a:p>
          <a:p>
            <a:endParaRPr lang="en-GB" dirty="0">
              <a:cs typeface="Calibri"/>
            </a:endParaRPr>
          </a:p>
          <a:p>
            <a:endParaRPr lang="en-GB" dirty="0">
              <a:cs typeface="Calibri"/>
            </a:endParaRPr>
          </a:p>
          <a:p>
            <a:endParaRPr lang="en-GB" dirty="0">
              <a:cs typeface="Calibri"/>
            </a:endParaRPr>
          </a:p>
          <a:p>
            <a:endParaRPr lang="en-GB" dirty="0">
              <a:cs typeface="Calibri"/>
            </a:endParaRPr>
          </a:p>
          <a:p>
            <a:endParaRPr lang="en-GB" dirty="0">
              <a:cs typeface="Calibri"/>
            </a:endParaRPr>
          </a:p>
          <a:p>
            <a:endParaRPr lang="en-GB" dirty="0">
              <a:cs typeface="Calibri"/>
            </a:endParaRPr>
          </a:p>
          <a:p>
            <a:endParaRPr lang="en-GB" dirty="0">
              <a:cs typeface="Calibri"/>
            </a:endParaRPr>
          </a:p>
          <a:p>
            <a:endParaRPr lang="en-GB" dirty="0">
              <a:cs typeface="Calibri"/>
            </a:endParaRPr>
          </a:p>
          <a:p>
            <a:endParaRPr lang="en-GB" dirty="0">
              <a:cs typeface="Calibri"/>
            </a:endParaRPr>
          </a:p>
          <a:p>
            <a:endParaRPr lang="en-GB" dirty="0">
              <a:cs typeface="Calibri"/>
            </a:endParaRPr>
          </a:p>
        </p:txBody>
      </p:sp>
      <p:sp>
        <p:nvSpPr>
          <p:cNvPr id="9" name="Speech Bubble: Rectangle with Corners Rounded 8">
            <a:extLst>
              <a:ext uri="{FF2B5EF4-FFF2-40B4-BE49-F238E27FC236}">
                <a16:creationId xmlns:a16="http://schemas.microsoft.com/office/drawing/2014/main" id="{E342A775-E542-4B05-BBC5-6073C8D0F0FC}"/>
              </a:ext>
            </a:extLst>
          </p:cNvPr>
          <p:cNvSpPr/>
          <p:nvPr/>
        </p:nvSpPr>
        <p:spPr>
          <a:xfrm>
            <a:off x="2777933" y="599717"/>
            <a:ext cx="2909828" cy="5230846"/>
          </a:xfrm>
          <a:prstGeom prst="wedgeRoundRectCallout">
            <a:avLst>
              <a:gd name="adj1" fmla="val -76791"/>
              <a:gd name="adj2" fmla="val 373"/>
              <a:gd name="adj3" fmla="val 16667"/>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EDDBCFF-1BA5-4B34-A816-B6AB1AB4BBA2}"/>
              </a:ext>
            </a:extLst>
          </p:cNvPr>
          <p:cNvSpPr/>
          <p:nvPr/>
        </p:nvSpPr>
        <p:spPr>
          <a:xfrm>
            <a:off x="2995193" y="750439"/>
            <a:ext cx="2746904" cy="5047536"/>
          </a:xfrm>
          <a:prstGeom prst="rect">
            <a:avLst/>
          </a:prstGeom>
        </p:spPr>
        <p:txBody>
          <a:bodyPr wrap="square">
            <a:spAutoFit/>
          </a:bodyPr>
          <a:lstStyle/>
          <a:p>
            <a:r>
              <a:rPr lang="en-GB" sz="2400" dirty="0">
                <a:cs typeface="Calibri"/>
              </a:rPr>
              <a:t>This long rectangular ditch  was part  of the Springfield Cursus. </a:t>
            </a:r>
          </a:p>
          <a:p>
            <a:endParaRPr lang="en-GB" sz="1000" dirty="0">
              <a:cs typeface="Calibri"/>
            </a:endParaRPr>
          </a:p>
          <a:p>
            <a:r>
              <a:rPr lang="en-GB" sz="2400" dirty="0">
                <a:cs typeface="Calibri"/>
              </a:rPr>
              <a:t>Archaeologists think it was a spiritual Stone Age site with a circle of wooden posts like the stones at Stonehenge. </a:t>
            </a:r>
          </a:p>
          <a:p>
            <a:r>
              <a:rPr lang="en-GB" sz="2400" dirty="0">
                <a:cs typeface="Calibri"/>
              </a:rPr>
              <a:t>It stretches from ASDA carpark in Chelmer Village. </a:t>
            </a:r>
          </a:p>
        </p:txBody>
      </p:sp>
    </p:spTree>
    <p:extLst>
      <p:ext uri="{BB962C8B-B14F-4D97-AF65-F5344CB8AC3E}">
        <p14:creationId xmlns:p14="http://schemas.microsoft.com/office/powerpoint/2010/main" val="407500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peech Bubble: Rectangle with Corners Rounded 6">
            <a:extLst>
              <a:ext uri="{FF2B5EF4-FFF2-40B4-BE49-F238E27FC236}">
                <a16:creationId xmlns:a16="http://schemas.microsoft.com/office/drawing/2014/main" id="{6840C1C7-121D-48AD-94B1-97B6DEE2FEEF}"/>
              </a:ext>
            </a:extLst>
          </p:cNvPr>
          <p:cNvSpPr/>
          <p:nvPr/>
        </p:nvSpPr>
        <p:spPr>
          <a:xfrm>
            <a:off x="6426200" y="1663995"/>
            <a:ext cx="4952999" cy="3530009"/>
          </a:xfrm>
          <a:prstGeom prst="wedgeRoundRectCallout">
            <a:avLst>
              <a:gd name="adj1" fmla="val -79143"/>
              <a:gd name="adj2" fmla="val 1878"/>
              <a:gd name="adj3" fmla="val 16667"/>
            </a:avLst>
          </a:prstGeom>
          <a:solidFill>
            <a:schemeClr val="tx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bg1">
                    <a:lumMod val="85000"/>
                    <a:lumOff val="15000"/>
                  </a:schemeClr>
                </a:solidFill>
              </a:rPr>
              <a:t>You will be able to use your new ‘object detective’ skills </a:t>
            </a:r>
          </a:p>
          <a:p>
            <a:r>
              <a:rPr lang="en-GB" sz="2800" dirty="0">
                <a:solidFill>
                  <a:schemeClr val="bg1">
                    <a:lumMod val="85000"/>
                    <a:lumOff val="15000"/>
                  </a:schemeClr>
                </a:solidFill>
              </a:rPr>
              <a:t>to discover much more when you visit Chelmsford Museum. </a:t>
            </a:r>
          </a:p>
          <a:p>
            <a:endParaRPr lang="en-GB" sz="2800" dirty="0">
              <a:solidFill>
                <a:schemeClr val="bg1">
                  <a:lumMod val="85000"/>
                  <a:lumOff val="15000"/>
                </a:schemeClr>
              </a:solidFill>
            </a:endParaRPr>
          </a:p>
          <a:p>
            <a:r>
              <a:rPr lang="en-GB" sz="2800" dirty="0">
                <a:solidFill>
                  <a:schemeClr val="bg1">
                    <a:lumMod val="85000"/>
                    <a:lumOff val="15000"/>
                  </a:schemeClr>
                </a:solidFill>
              </a:rPr>
              <a:t>Come with lots of questions and ideas. See you soon. </a:t>
            </a:r>
          </a:p>
        </p:txBody>
      </p:sp>
      <p:sp>
        <p:nvSpPr>
          <p:cNvPr id="8" name="TextBox 7">
            <a:extLst>
              <a:ext uri="{FF2B5EF4-FFF2-40B4-BE49-F238E27FC236}">
                <a16:creationId xmlns:a16="http://schemas.microsoft.com/office/drawing/2014/main" id="{DF042121-089D-48D4-97BC-83484B0050B4}"/>
              </a:ext>
            </a:extLst>
          </p:cNvPr>
          <p:cNvSpPr txBox="1"/>
          <p:nvPr/>
        </p:nvSpPr>
        <p:spPr>
          <a:xfrm>
            <a:off x="820615" y="679938"/>
            <a:ext cx="4719120" cy="584775"/>
          </a:xfrm>
          <a:prstGeom prst="rect">
            <a:avLst/>
          </a:prstGeom>
          <a:noFill/>
        </p:spPr>
        <p:txBody>
          <a:bodyPr wrap="square" rtlCol="0">
            <a:spAutoFit/>
          </a:bodyPr>
          <a:lstStyle/>
          <a:p>
            <a:r>
              <a:rPr lang="en-GB" sz="3200" dirty="0">
                <a:solidFill>
                  <a:schemeClr val="bg1">
                    <a:lumMod val="85000"/>
                    <a:lumOff val="15000"/>
                  </a:schemeClr>
                </a:solidFill>
              </a:rPr>
              <a:t>At Chelmsford Museum </a:t>
            </a:r>
          </a:p>
        </p:txBody>
      </p:sp>
      <p:pic>
        <p:nvPicPr>
          <p:cNvPr id="9" name="Picture 8" descr="C:\Users\mlo2\AppData\Local\Microsoft\Windows\INetCache\Content.MSO\20ADCD09.tmp">
            <a:extLst>
              <a:ext uri="{FF2B5EF4-FFF2-40B4-BE49-F238E27FC236}">
                <a16:creationId xmlns:a16="http://schemas.microsoft.com/office/drawing/2014/main" id="{76B5BE9A-6CBF-4B11-80EC-4BB0D002A6F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20551" y="1329962"/>
            <a:ext cx="4142761" cy="4848100"/>
          </a:xfrm>
          <a:prstGeom prst="rect">
            <a:avLst/>
          </a:prstGeom>
          <a:noFill/>
          <a:ln>
            <a:noFill/>
          </a:ln>
        </p:spPr>
      </p:pic>
    </p:spTree>
    <p:extLst>
      <p:ext uri="{BB962C8B-B14F-4D97-AF65-F5344CB8AC3E}">
        <p14:creationId xmlns:p14="http://schemas.microsoft.com/office/powerpoint/2010/main" val="112053258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00F382F3-8834-4CCB-BD88-522391A6FAB3}"/>
              </a:ext>
            </a:extLst>
          </p:cNvPr>
          <p:cNvSpPr txBox="1">
            <a:spLocks/>
          </p:cNvSpPr>
          <p:nvPr/>
        </p:nvSpPr>
        <p:spPr>
          <a:xfrm>
            <a:off x="524932" y="135468"/>
            <a:ext cx="5725886" cy="14695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solidFill>
                  <a:schemeClr val="bg1">
                    <a:lumMod val="75000"/>
                    <a:lumOff val="25000"/>
                  </a:schemeClr>
                </a:solidFill>
              </a:rPr>
              <a:t>Stone Age to Iron Age</a:t>
            </a:r>
            <a:br>
              <a:rPr lang="en-GB" b="1" dirty="0">
                <a:solidFill>
                  <a:schemeClr val="bg1">
                    <a:lumMod val="85000"/>
                    <a:lumOff val="15000"/>
                  </a:schemeClr>
                </a:solidFill>
              </a:rPr>
            </a:br>
            <a:r>
              <a:rPr lang="en-GB" sz="3600" b="1" dirty="0">
                <a:solidFill>
                  <a:schemeClr val="bg1">
                    <a:lumMod val="75000"/>
                    <a:lumOff val="25000"/>
                  </a:schemeClr>
                </a:solidFill>
              </a:rPr>
              <a:t>at Chelmsford Museum</a:t>
            </a:r>
          </a:p>
        </p:txBody>
      </p:sp>
      <p:sp>
        <p:nvSpPr>
          <p:cNvPr id="5" name="Speech Bubble: Rectangle with Corners Rounded 4">
            <a:extLst>
              <a:ext uri="{FF2B5EF4-FFF2-40B4-BE49-F238E27FC236}">
                <a16:creationId xmlns:a16="http://schemas.microsoft.com/office/drawing/2014/main" id="{913200CE-02F5-4360-9188-62BD39E373C0}"/>
              </a:ext>
            </a:extLst>
          </p:cNvPr>
          <p:cNvSpPr/>
          <p:nvPr/>
        </p:nvSpPr>
        <p:spPr>
          <a:xfrm>
            <a:off x="6753496" y="596900"/>
            <a:ext cx="5171804" cy="5435600"/>
          </a:xfrm>
          <a:prstGeom prst="wedgeRoundRectCallout">
            <a:avLst>
              <a:gd name="adj1" fmla="val -91865"/>
              <a:gd name="adj2" fmla="val 10670"/>
              <a:gd name="adj3" fmla="val 16667"/>
            </a:avLst>
          </a:prstGeom>
          <a:solidFill>
            <a:schemeClr val="tx1">
              <a:lumMod val="9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bg1">
                    <a:lumMod val="85000"/>
                    <a:lumOff val="15000"/>
                  </a:schemeClr>
                </a:solidFill>
              </a:rPr>
              <a:t>Hi and welcome to Chelmsford Museum. This is a great place to discover lots about the past.  </a:t>
            </a:r>
          </a:p>
          <a:p>
            <a:pPr algn="ctr"/>
            <a:endParaRPr lang="en-GB" sz="2800" dirty="0">
              <a:solidFill>
                <a:schemeClr val="bg1">
                  <a:lumMod val="85000"/>
                  <a:lumOff val="15000"/>
                </a:schemeClr>
              </a:solidFill>
            </a:endParaRPr>
          </a:p>
          <a:p>
            <a:r>
              <a:rPr lang="en-GB" sz="2800" dirty="0">
                <a:solidFill>
                  <a:schemeClr val="bg1">
                    <a:lumMod val="85000"/>
                    <a:lumOff val="15000"/>
                  </a:schemeClr>
                </a:solidFill>
              </a:rPr>
              <a:t>When you visit you will need to work like an archaeologist and investigate lots of different objects. Let me help you practice the skills you will need to equip you for your visit….</a:t>
            </a:r>
            <a:endParaRPr lang="en-GB" sz="2800" dirty="0"/>
          </a:p>
        </p:txBody>
      </p:sp>
      <p:pic>
        <p:nvPicPr>
          <p:cNvPr id="7" name="Picture 6" descr="C:\Users\mlo2\AppData\Local\Microsoft\Windows\INetCache\Content.MSO\20ADCD09.tmp">
            <a:extLst>
              <a:ext uri="{FF2B5EF4-FFF2-40B4-BE49-F238E27FC236}">
                <a16:creationId xmlns:a16="http://schemas.microsoft.com/office/drawing/2014/main" id="{88029720-AD39-4FF2-BB24-0E8B5C4499C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48928" y="1874432"/>
            <a:ext cx="4142761" cy="4848100"/>
          </a:xfrm>
          <a:prstGeom prst="rect">
            <a:avLst/>
          </a:prstGeom>
          <a:noFill/>
          <a:ln>
            <a:noFill/>
          </a:ln>
        </p:spPr>
      </p:pic>
    </p:spTree>
    <p:extLst>
      <p:ext uri="{BB962C8B-B14F-4D97-AF65-F5344CB8AC3E}">
        <p14:creationId xmlns:p14="http://schemas.microsoft.com/office/powerpoint/2010/main" val="389409561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0DD51E-27C5-4FF0-952B-9B93500C2ADB}"/>
              </a:ext>
            </a:extLst>
          </p:cNvPr>
          <p:cNvSpPr/>
          <p:nvPr/>
        </p:nvSpPr>
        <p:spPr>
          <a:xfrm>
            <a:off x="310240" y="3888381"/>
            <a:ext cx="8404984" cy="2283180"/>
          </a:xfrm>
          <a:prstGeom prst="rect">
            <a:avLst/>
          </a:prstGeom>
          <a:solidFill>
            <a:schemeClr val="bg1">
              <a:lumMod val="5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7F1F66F2-8EEC-4D20-9ADD-A46B8A2AAFF5}"/>
              </a:ext>
            </a:extLst>
          </p:cNvPr>
          <p:cNvSpPr/>
          <p:nvPr/>
        </p:nvSpPr>
        <p:spPr>
          <a:xfrm>
            <a:off x="8752075" y="3891516"/>
            <a:ext cx="1730657" cy="2270187"/>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762F977-55D4-4E5F-A6CF-D4AE90967C8D}"/>
              </a:ext>
            </a:extLst>
          </p:cNvPr>
          <p:cNvSpPr/>
          <p:nvPr/>
        </p:nvSpPr>
        <p:spPr>
          <a:xfrm>
            <a:off x="10553267" y="3891516"/>
            <a:ext cx="1413120" cy="2270187"/>
          </a:xfrm>
          <a:prstGeom prst="rect">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2689AF75-1A51-4605-836D-C28C4B52E429}"/>
              </a:ext>
            </a:extLst>
          </p:cNvPr>
          <p:cNvSpPr/>
          <p:nvPr/>
        </p:nvSpPr>
        <p:spPr>
          <a:xfrm>
            <a:off x="2759004" y="6182139"/>
            <a:ext cx="5893163" cy="353943"/>
          </a:xfrm>
          <a:prstGeom prst="rect">
            <a:avLst/>
          </a:prstGeom>
        </p:spPr>
        <p:txBody>
          <a:bodyPr wrap="square">
            <a:spAutoFit/>
          </a:bodyPr>
          <a:lstStyle/>
          <a:p>
            <a:r>
              <a:rPr lang="en-GB" sz="1700" i="1" dirty="0"/>
              <a:t>The Stone Age lasted a very long time and is split into 3 periods</a:t>
            </a:r>
          </a:p>
        </p:txBody>
      </p:sp>
      <p:pic>
        <p:nvPicPr>
          <p:cNvPr id="21" name="Picture 20" descr="C:\Users\Caroline\AppData\Local\Temp\Temp1_timeline characters.zip\Boudica-01.jpg"/>
          <p:cNvPicPr/>
          <p:nvPr/>
        </p:nvPicPr>
        <p:blipFill>
          <a:blip r:embed="rId2" cstate="print">
            <a:extLst>
              <a:ext uri="{BEBA8EAE-BF5A-486C-A8C5-ECC9F3942E4B}">
                <a14:imgProps xmlns:a14="http://schemas.microsoft.com/office/drawing/2010/main">
                  <a14:imgLayer r:embed="rId3">
                    <a14:imgEffect>
                      <a14:backgroundRemoval t="1454" b="100000" l="9996" r="89964">
                        <a14:foregroundMark x1="14148" y1="3649" x2="20073" y2="18016"/>
                      </a14:backgroundRemoval>
                    </a14:imgEffect>
                  </a14:imgLayer>
                </a14:imgProps>
              </a:ext>
              <a:ext uri="{28A0092B-C50C-407E-A947-70E740481C1C}">
                <a14:useLocalDpi xmlns:a14="http://schemas.microsoft.com/office/drawing/2010/main" val="0"/>
              </a:ext>
            </a:extLst>
          </a:blip>
          <a:srcRect/>
          <a:stretch>
            <a:fillRect/>
          </a:stretch>
        </p:blipFill>
        <p:spPr bwMode="auto">
          <a:xfrm>
            <a:off x="10162903" y="2353252"/>
            <a:ext cx="2029097" cy="2978535"/>
          </a:xfrm>
          <a:prstGeom prst="rect">
            <a:avLst/>
          </a:prstGeom>
          <a:noFill/>
          <a:ln>
            <a:noFill/>
          </a:ln>
        </p:spPr>
      </p:pic>
      <p:pic>
        <p:nvPicPr>
          <p:cNvPr id="22" name="Picture 21" descr="C:\Users\Caroline\AppData\Local\Temp\Temp1_timeline characters.zip\bronze age man-01.jpg"/>
          <p:cNvPicPr/>
          <p:nvPr/>
        </p:nvPicPr>
        <p:blipFill>
          <a:blip r:embed="rId4" cstate="print">
            <a:extLst>
              <a:ext uri="{BEBA8EAE-BF5A-486C-A8C5-ECC9F3942E4B}">
                <a14:imgProps xmlns:a14="http://schemas.microsoft.com/office/drawing/2010/main">
                  <a14:imgLayer r:embed="rId5">
                    <a14:imgEffect>
                      <a14:backgroundRemoval t="9977" b="100000" l="9996" r="89964"/>
                    </a14:imgEffect>
                  </a14:imgLayer>
                </a14:imgProps>
              </a:ext>
              <a:ext uri="{28A0092B-C50C-407E-A947-70E740481C1C}">
                <a14:useLocalDpi xmlns:a14="http://schemas.microsoft.com/office/drawing/2010/main" val="0"/>
              </a:ext>
            </a:extLst>
          </a:blip>
          <a:srcRect/>
          <a:stretch>
            <a:fillRect/>
          </a:stretch>
        </p:blipFill>
        <p:spPr bwMode="auto">
          <a:xfrm>
            <a:off x="8363605" y="2350581"/>
            <a:ext cx="2191184" cy="2997918"/>
          </a:xfrm>
          <a:prstGeom prst="rect">
            <a:avLst/>
          </a:prstGeom>
          <a:noFill/>
          <a:ln>
            <a:noFill/>
          </a:ln>
        </p:spPr>
      </p:pic>
      <p:pic>
        <p:nvPicPr>
          <p:cNvPr id="24" name="Picture 23" descr="C:\Users\Caroline\AppData\Local\Temp\Temp1_timeline characters.zip\neolithic woman-01.jpg"/>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3419" t="31864" r="22792" b="10587"/>
          <a:stretch/>
        </p:blipFill>
        <p:spPr bwMode="auto">
          <a:xfrm>
            <a:off x="6867811" y="3468826"/>
            <a:ext cx="1458943" cy="2205847"/>
          </a:xfrm>
          <a:prstGeom prst="rect">
            <a:avLst/>
          </a:prstGeom>
          <a:noFill/>
          <a:ln>
            <a:noFill/>
          </a:ln>
          <a:extLst>
            <a:ext uri="{53640926-AAD7-44D8-BBD7-CCE9431645EC}">
              <a14:shadowObscured xmlns:a14="http://schemas.microsoft.com/office/drawing/2010/main"/>
            </a:ext>
          </a:extLst>
        </p:spPr>
      </p:pic>
      <p:pic>
        <p:nvPicPr>
          <p:cNvPr id="27" name="Picture 26" descr="C:\Users\Caroline\AppData\Local\Temp\Temp1_timeline characters.zip\neolithic man-01.jpg"/>
          <p:cNvPicPr/>
          <p:nvPr/>
        </p:nvPicPr>
        <p:blipFill rotWithShape="1">
          <a:blip r:embed="rId8" cstate="print">
            <a:extLst>
              <a:ext uri="{BEBA8EAE-BF5A-486C-A8C5-ECC9F3942E4B}">
                <a14:imgProps xmlns:a14="http://schemas.microsoft.com/office/drawing/2010/main">
                  <a14:imgLayer r:embed="rId9">
                    <a14:imgEffect>
                      <a14:backgroundRemoval t="9977" b="100000" l="9996" r="89964"/>
                    </a14:imgEffect>
                  </a14:imgLayer>
                </a14:imgProps>
              </a:ext>
              <a:ext uri="{28A0092B-C50C-407E-A947-70E740481C1C}">
                <a14:useLocalDpi xmlns:a14="http://schemas.microsoft.com/office/drawing/2010/main" val="0"/>
              </a:ext>
            </a:extLst>
          </a:blip>
          <a:srcRect l="20423" t="8564" r="23283"/>
          <a:stretch/>
        </p:blipFill>
        <p:spPr bwMode="auto">
          <a:xfrm>
            <a:off x="5169496" y="2548642"/>
            <a:ext cx="1269301" cy="2997813"/>
          </a:xfrm>
          <a:prstGeom prst="rect">
            <a:avLst/>
          </a:prstGeom>
          <a:noFill/>
          <a:ln>
            <a:noFill/>
          </a:ln>
          <a:extLst>
            <a:ext uri="{53640926-AAD7-44D8-BBD7-CCE9431645EC}">
              <a14:shadowObscured xmlns:a14="http://schemas.microsoft.com/office/drawing/2010/main"/>
            </a:ext>
          </a:extLst>
        </p:spPr>
      </p:pic>
      <p:pic>
        <p:nvPicPr>
          <p:cNvPr id="29" name="Picture 28" descr="A picture containing animal, mammal, brown, standing&#10;&#10;Description automatically generated">
            <a:extLst>
              <a:ext uri="{FF2B5EF4-FFF2-40B4-BE49-F238E27FC236}">
                <a16:creationId xmlns:a16="http://schemas.microsoft.com/office/drawing/2014/main" id="{A7BE1CF6-14A6-4318-9E87-DA85AAD32CFA}"/>
              </a:ext>
            </a:extLst>
          </p:cNvPr>
          <p:cNvPicPr/>
          <p:nvPr/>
        </p:nvPicPr>
        <p:blipFill rotWithShape="1">
          <a:blip r:embed="rId10" cstate="print">
            <a:extLst>
              <a:ext uri="{BEBA8EAE-BF5A-486C-A8C5-ECC9F3942E4B}">
                <a14:imgProps xmlns:a14="http://schemas.microsoft.com/office/drawing/2010/main">
                  <a14:imgLayer r:embed="rId11">
                    <a14:imgEffect>
                      <a14:backgroundRemoval t="7943" b="89974" l="11230" r="80469">
                        <a14:foregroundMark x1="77344" y1="38021" x2="80566" y2="61719"/>
                        <a14:foregroundMark x1="80566" y1="61719" x2="76758" y2="49609"/>
                        <a14:foregroundMark x1="76758" y1="49609" x2="77246" y2="37760"/>
                        <a14:foregroundMark x1="77246" y1="37760" x2="77246" y2="37760"/>
                        <a14:foregroundMark x1="36719" y1="44792" x2="37891" y2="56901"/>
                        <a14:foregroundMark x1="37891" y1="56901" x2="41016" y2="45443"/>
                        <a14:foregroundMark x1="41016" y1="45443" x2="36914" y2="44922"/>
                        <a14:foregroundMark x1="24009" y1="48728" x2="23324" y2="51530"/>
                        <a14:foregroundMark x1="24282" y1="47611" x2="24186" y2="48004"/>
                        <a14:foregroundMark x1="25098" y1="44271" x2="25002" y2="44662"/>
                        <a14:foregroundMark x1="22266" y1="55859" x2="27539" y2="45833"/>
                        <a14:foregroundMark x1="26680" y1="44844" x2="25391" y2="43359"/>
                        <a14:foregroundMark x1="27539" y1="45833" x2="27160" y2="45396"/>
                        <a14:foregroundMark x1="13086" y1="50260" x2="11035" y2="38542"/>
                        <a14:foregroundMark x1="11035" y1="38542" x2="11272" y2="48743"/>
                        <a14:foregroundMark x1="12552" y1="49923" x2="12988" y2="49479"/>
                        <a14:foregroundMark x1="24609" y1="49089" x2="25195" y2="45964"/>
                        <a14:foregroundMark x1="42969" y1="10547" x2="33984" y2="7943"/>
                        <a14:foregroundMark x1="33984" y1="7943" x2="30664" y2="18750"/>
                        <a14:backgroundMark x1="10645" y1="48958" x2="11133" y2="51432"/>
                        <a14:backgroundMark x1="25000" y1="44661" x2="24414" y2="47656"/>
                        <a14:backgroundMark x1="24023" y1="48047" x2="24121" y2="48698"/>
                        <a14:backgroundMark x1="21484" y1="56120" x2="22949" y2="53125"/>
                      </a14:backgroundRemoval>
                    </a14:imgEffect>
                  </a14:imgLayer>
                </a14:imgProps>
              </a:ext>
              <a:ext uri="{28A0092B-C50C-407E-A947-70E740481C1C}">
                <a14:useLocalDpi xmlns:a14="http://schemas.microsoft.com/office/drawing/2010/main" val="0"/>
              </a:ext>
            </a:extLst>
          </a:blip>
          <a:srcRect l="4259" r="14353"/>
          <a:stretch/>
        </p:blipFill>
        <p:spPr>
          <a:xfrm rot="21366651">
            <a:off x="-69596" y="2975953"/>
            <a:ext cx="3348340" cy="2810384"/>
          </a:xfrm>
          <a:prstGeom prst="rect">
            <a:avLst/>
          </a:prstGeom>
          <a:ln>
            <a:noFill/>
          </a:ln>
          <a:effectLst>
            <a:outerShdw blurRad="292100" dist="139700" dir="2700000" algn="tl" rotWithShape="0">
              <a:srgbClr val="333333">
                <a:alpha val="65000"/>
              </a:srgbClr>
            </a:outerShdw>
          </a:effectLst>
        </p:spPr>
      </p:pic>
      <p:cxnSp>
        <p:nvCxnSpPr>
          <p:cNvPr id="34" name="Straight Connector 33"/>
          <p:cNvCxnSpPr/>
          <p:nvPr/>
        </p:nvCxnSpPr>
        <p:spPr>
          <a:xfrm>
            <a:off x="5528327" y="4259821"/>
            <a:ext cx="0" cy="2596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448564" y="4233695"/>
            <a:ext cx="0" cy="2596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ounded Rectangular Callout 35"/>
          <p:cNvSpPr/>
          <p:nvPr/>
        </p:nvSpPr>
        <p:spPr>
          <a:xfrm>
            <a:off x="3242988" y="321917"/>
            <a:ext cx="8614465" cy="1864975"/>
          </a:xfrm>
          <a:prstGeom prst="wedgeRoundRectCallout">
            <a:avLst>
              <a:gd name="adj1" fmla="val -57624"/>
              <a:gd name="adj2" fmla="val 3208"/>
              <a:gd name="adj3" fmla="val 16667"/>
            </a:avLst>
          </a:prstGeom>
          <a:solidFill>
            <a:schemeClr val="bg2"/>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C58F670E-D519-4678-9BC5-7480B9992383}"/>
              </a:ext>
            </a:extLst>
          </p:cNvPr>
          <p:cNvSpPr/>
          <p:nvPr/>
        </p:nvSpPr>
        <p:spPr>
          <a:xfrm>
            <a:off x="3475286" y="1180066"/>
            <a:ext cx="8275550" cy="830997"/>
          </a:xfrm>
          <a:prstGeom prst="rect">
            <a:avLst/>
          </a:prstGeom>
        </p:spPr>
        <p:txBody>
          <a:bodyPr wrap="square">
            <a:spAutoFit/>
          </a:bodyPr>
          <a:lstStyle/>
          <a:p>
            <a:r>
              <a:rPr lang="en-GB" sz="2400" dirty="0"/>
              <a:t>The time from the Stone age to Iron Age is known as prehistory </a:t>
            </a:r>
          </a:p>
          <a:p>
            <a:r>
              <a:rPr lang="en-GB" sz="2400" dirty="0"/>
              <a:t>or prehistoric times. It means before there were written records. </a:t>
            </a:r>
          </a:p>
        </p:txBody>
      </p:sp>
      <p:sp>
        <p:nvSpPr>
          <p:cNvPr id="4" name="Rectangle 3">
            <a:extLst>
              <a:ext uri="{FF2B5EF4-FFF2-40B4-BE49-F238E27FC236}">
                <a16:creationId xmlns:a16="http://schemas.microsoft.com/office/drawing/2014/main" id="{4B6273EE-327D-4D25-9A9F-49BE4935DE39}"/>
              </a:ext>
            </a:extLst>
          </p:cNvPr>
          <p:cNvSpPr/>
          <p:nvPr/>
        </p:nvSpPr>
        <p:spPr>
          <a:xfrm>
            <a:off x="1335804" y="481790"/>
            <a:ext cx="10062029" cy="646331"/>
          </a:xfrm>
          <a:prstGeom prst="rect">
            <a:avLst/>
          </a:prstGeom>
        </p:spPr>
        <p:txBody>
          <a:bodyPr wrap="square" anchor="t">
            <a:spAutoFit/>
          </a:bodyPr>
          <a:lstStyle/>
          <a:p>
            <a:r>
              <a:rPr lang="en-GB" sz="3600" dirty="0"/>
              <a:t>                     </a:t>
            </a:r>
            <a:r>
              <a:rPr lang="en-GB" sz="3200" dirty="0"/>
              <a:t>Lets travel back in time…. </a:t>
            </a:r>
          </a:p>
        </p:txBody>
      </p:sp>
      <p:sp>
        <p:nvSpPr>
          <p:cNvPr id="30" name="Rectangle 29">
            <a:extLst>
              <a:ext uri="{FF2B5EF4-FFF2-40B4-BE49-F238E27FC236}">
                <a16:creationId xmlns:a16="http://schemas.microsoft.com/office/drawing/2014/main" id="{451B8D07-F1FC-44BA-A7EA-789474FEBD8F}"/>
              </a:ext>
            </a:extLst>
          </p:cNvPr>
          <p:cNvSpPr/>
          <p:nvPr/>
        </p:nvSpPr>
        <p:spPr>
          <a:xfrm>
            <a:off x="4385556" y="5356889"/>
            <a:ext cx="497066" cy="468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tx1"/>
              </a:solidFill>
            </a:endParaRPr>
          </a:p>
        </p:txBody>
      </p:sp>
      <p:sp>
        <p:nvSpPr>
          <p:cNvPr id="23" name="TextBox 22">
            <a:extLst>
              <a:ext uri="{FF2B5EF4-FFF2-40B4-BE49-F238E27FC236}">
                <a16:creationId xmlns:a16="http://schemas.microsoft.com/office/drawing/2014/main" id="{03B0C02F-A4D6-4F48-805A-6C80E64F1616}"/>
              </a:ext>
            </a:extLst>
          </p:cNvPr>
          <p:cNvSpPr txBox="1"/>
          <p:nvPr/>
        </p:nvSpPr>
        <p:spPr>
          <a:xfrm>
            <a:off x="3716582" y="5427119"/>
            <a:ext cx="4809880" cy="369332"/>
          </a:xfrm>
          <a:prstGeom prst="rect">
            <a:avLst/>
          </a:prstGeom>
          <a:solidFill>
            <a:schemeClr val="bg1">
              <a:lumMod val="50000"/>
            </a:schemeClr>
          </a:solidFill>
        </p:spPr>
        <p:txBody>
          <a:bodyPr wrap="square" rtlCol="0">
            <a:spAutoFit/>
          </a:bodyPr>
          <a:lstStyle/>
          <a:p>
            <a:r>
              <a:rPr lang="en-GB" b="1" kern="2000" spc="750" dirty="0"/>
              <a:t>STONE AGE</a:t>
            </a:r>
          </a:p>
        </p:txBody>
      </p:sp>
      <p:sp>
        <p:nvSpPr>
          <p:cNvPr id="37" name="Rectangle 36">
            <a:extLst>
              <a:ext uri="{FF2B5EF4-FFF2-40B4-BE49-F238E27FC236}">
                <a16:creationId xmlns:a16="http://schemas.microsoft.com/office/drawing/2014/main" id="{3783F696-CFA1-4229-83D0-7D377CF0530D}"/>
              </a:ext>
            </a:extLst>
          </p:cNvPr>
          <p:cNvSpPr/>
          <p:nvPr/>
        </p:nvSpPr>
        <p:spPr>
          <a:xfrm>
            <a:off x="2978220" y="5739728"/>
            <a:ext cx="497066" cy="468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a:t>
            </a:r>
          </a:p>
        </p:txBody>
      </p:sp>
      <p:sp>
        <p:nvSpPr>
          <p:cNvPr id="38" name="Rectangle 37">
            <a:extLst>
              <a:ext uri="{FF2B5EF4-FFF2-40B4-BE49-F238E27FC236}">
                <a16:creationId xmlns:a16="http://schemas.microsoft.com/office/drawing/2014/main" id="{7C2CB040-01F2-4E94-8449-68E6D07BF955}"/>
              </a:ext>
            </a:extLst>
          </p:cNvPr>
          <p:cNvSpPr/>
          <p:nvPr/>
        </p:nvSpPr>
        <p:spPr>
          <a:xfrm>
            <a:off x="6038920" y="5752428"/>
            <a:ext cx="497066" cy="468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a:t>
            </a:r>
          </a:p>
        </p:txBody>
      </p:sp>
      <p:sp>
        <p:nvSpPr>
          <p:cNvPr id="39" name="Rectangle 38">
            <a:extLst>
              <a:ext uri="{FF2B5EF4-FFF2-40B4-BE49-F238E27FC236}">
                <a16:creationId xmlns:a16="http://schemas.microsoft.com/office/drawing/2014/main" id="{748D407F-6D55-4281-B3F7-380259DB99E8}"/>
              </a:ext>
            </a:extLst>
          </p:cNvPr>
          <p:cNvSpPr/>
          <p:nvPr/>
        </p:nvSpPr>
        <p:spPr>
          <a:xfrm>
            <a:off x="7956620" y="5727028"/>
            <a:ext cx="497066" cy="468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a:t>
            </a:r>
          </a:p>
        </p:txBody>
      </p:sp>
      <p:sp>
        <p:nvSpPr>
          <p:cNvPr id="40" name="Rectangle 39">
            <a:extLst>
              <a:ext uri="{FF2B5EF4-FFF2-40B4-BE49-F238E27FC236}">
                <a16:creationId xmlns:a16="http://schemas.microsoft.com/office/drawing/2014/main" id="{71DC7B58-087E-422C-AFEF-022E2714E5E9}"/>
              </a:ext>
            </a:extLst>
          </p:cNvPr>
          <p:cNvSpPr/>
          <p:nvPr/>
        </p:nvSpPr>
        <p:spPr>
          <a:xfrm>
            <a:off x="9188520" y="5396828"/>
            <a:ext cx="497066" cy="468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a:t>
            </a:r>
          </a:p>
        </p:txBody>
      </p:sp>
      <p:sp>
        <p:nvSpPr>
          <p:cNvPr id="41" name="Rectangle 40">
            <a:extLst>
              <a:ext uri="{FF2B5EF4-FFF2-40B4-BE49-F238E27FC236}">
                <a16:creationId xmlns:a16="http://schemas.microsoft.com/office/drawing/2014/main" id="{59F91144-86DD-4CF2-ABB1-16FA6DF6A5D2}"/>
              </a:ext>
            </a:extLst>
          </p:cNvPr>
          <p:cNvSpPr/>
          <p:nvPr/>
        </p:nvSpPr>
        <p:spPr>
          <a:xfrm>
            <a:off x="10941120" y="5434928"/>
            <a:ext cx="497066" cy="468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a:t>
            </a:r>
          </a:p>
        </p:txBody>
      </p:sp>
      <p:sp>
        <p:nvSpPr>
          <p:cNvPr id="10" name="TextBox 9">
            <a:extLst>
              <a:ext uri="{FF2B5EF4-FFF2-40B4-BE49-F238E27FC236}">
                <a16:creationId xmlns:a16="http://schemas.microsoft.com/office/drawing/2014/main" id="{8534A7E8-222E-468A-B09E-C414EBA3F47B}"/>
              </a:ext>
            </a:extLst>
          </p:cNvPr>
          <p:cNvSpPr txBox="1"/>
          <p:nvPr/>
        </p:nvSpPr>
        <p:spPr>
          <a:xfrm>
            <a:off x="2547513" y="5824990"/>
            <a:ext cx="1425518" cy="307135"/>
          </a:xfrm>
          <a:prstGeom prst="rect">
            <a:avLst/>
          </a:prstGeom>
          <a:solidFill>
            <a:schemeClr val="bg1">
              <a:lumMod val="50000"/>
            </a:schemeClr>
          </a:solidFill>
        </p:spPr>
        <p:txBody>
          <a:bodyPr wrap="square" rtlCol="0">
            <a:spAutoFit/>
          </a:bodyPr>
          <a:lstStyle/>
          <a:p>
            <a:pPr>
              <a:lnSpc>
                <a:spcPts val="1600"/>
              </a:lnSpc>
            </a:pPr>
            <a:r>
              <a:rPr lang="en-GB" dirty="0"/>
              <a:t>Palaeolithic </a:t>
            </a:r>
          </a:p>
        </p:txBody>
      </p:sp>
      <p:sp>
        <p:nvSpPr>
          <p:cNvPr id="13" name="TextBox 12">
            <a:extLst>
              <a:ext uri="{FF2B5EF4-FFF2-40B4-BE49-F238E27FC236}">
                <a16:creationId xmlns:a16="http://schemas.microsoft.com/office/drawing/2014/main" id="{0C643C68-DEEB-40FA-9778-06AA6748699A}"/>
              </a:ext>
            </a:extLst>
          </p:cNvPr>
          <p:cNvSpPr txBox="1"/>
          <p:nvPr/>
        </p:nvSpPr>
        <p:spPr>
          <a:xfrm>
            <a:off x="5705586" y="5855860"/>
            <a:ext cx="2035174" cy="307135"/>
          </a:xfrm>
          <a:prstGeom prst="rect">
            <a:avLst/>
          </a:prstGeom>
          <a:solidFill>
            <a:schemeClr val="bg1">
              <a:lumMod val="50000"/>
            </a:schemeClr>
          </a:solidFill>
        </p:spPr>
        <p:txBody>
          <a:bodyPr wrap="square" rtlCol="0">
            <a:spAutoFit/>
          </a:bodyPr>
          <a:lstStyle/>
          <a:p>
            <a:pPr>
              <a:lnSpc>
                <a:spcPts val="1600"/>
              </a:lnSpc>
            </a:pPr>
            <a:r>
              <a:rPr lang="en-GB" dirty="0"/>
              <a:t>Mesolithic</a:t>
            </a:r>
          </a:p>
        </p:txBody>
      </p:sp>
      <p:sp>
        <p:nvSpPr>
          <p:cNvPr id="14" name="TextBox 13">
            <a:extLst>
              <a:ext uri="{FF2B5EF4-FFF2-40B4-BE49-F238E27FC236}">
                <a16:creationId xmlns:a16="http://schemas.microsoft.com/office/drawing/2014/main" id="{2266E182-A4C7-4C43-BB05-B30413FBE103}"/>
              </a:ext>
            </a:extLst>
          </p:cNvPr>
          <p:cNvSpPr txBox="1"/>
          <p:nvPr/>
        </p:nvSpPr>
        <p:spPr>
          <a:xfrm>
            <a:off x="7639576" y="5812639"/>
            <a:ext cx="1041964" cy="307135"/>
          </a:xfrm>
          <a:prstGeom prst="rect">
            <a:avLst/>
          </a:prstGeom>
          <a:solidFill>
            <a:schemeClr val="bg1">
              <a:lumMod val="50000"/>
            </a:schemeClr>
          </a:solidFill>
        </p:spPr>
        <p:txBody>
          <a:bodyPr wrap="square" rtlCol="0">
            <a:spAutoFit/>
          </a:bodyPr>
          <a:lstStyle/>
          <a:p>
            <a:pPr>
              <a:lnSpc>
                <a:spcPts val="1600"/>
              </a:lnSpc>
            </a:pPr>
            <a:r>
              <a:rPr lang="en-GB" dirty="0"/>
              <a:t>Neolithic</a:t>
            </a:r>
          </a:p>
        </p:txBody>
      </p:sp>
      <p:sp>
        <p:nvSpPr>
          <p:cNvPr id="32" name="TextBox 31">
            <a:extLst>
              <a:ext uri="{FF2B5EF4-FFF2-40B4-BE49-F238E27FC236}">
                <a16:creationId xmlns:a16="http://schemas.microsoft.com/office/drawing/2014/main" id="{03B0C02F-A4D6-4F48-805A-6C80E64F1616}"/>
              </a:ext>
            </a:extLst>
          </p:cNvPr>
          <p:cNvSpPr txBox="1"/>
          <p:nvPr/>
        </p:nvSpPr>
        <p:spPr>
          <a:xfrm>
            <a:off x="8842137" y="5331787"/>
            <a:ext cx="1592446" cy="646331"/>
          </a:xfrm>
          <a:prstGeom prst="rect">
            <a:avLst/>
          </a:prstGeom>
          <a:solidFill>
            <a:schemeClr val="accent2">
              <a:lumMod val="75000"/>
            </a:schemeClr>
          </a:solidFill>
        </p:spPr>
        <p:txBody>
          <a:bodyPr wrap="square" rtlCol="0">
            <a:spAutoFit/>
          </a:bodyPr>
          <a:lstStyle/>
          <a:p>
            <a:r>
              <a:rPr lang="en-GB" b="1" kern="2000" spc="300" dirty="0"/>
              <a:t>BRONZE AGE</a:t>
            </a:r>
          </a:p>
        </p:txBody>
      </p:sp>
      <p:sp>
        <p:nvSpPr>
          <p:cNvPr id="33" name="TextBox 32">
            <a:extLst>
              <a:ext uri="{FF2B5EF4-FFF2-40B4-BE49-F238E27FC236}">
                <a16:creationId xmlns:a16="http://schemas.microsoft.com/office/drawing/2014/main" id="{03B0C02F-A4D6-4F48-805A-6C80E64F1616}"/>
              </a:ext>
            </a:extLst>
          </p:cNvPr>
          <p:cNvSpPr txBox="1"/>
          <p:nvPr/>
        </p:nvSpPr>
        <p:spPr>
          <a:xfrm>
            <a:off x="10802768" y="5345815"/>
            <a:ext cx="1054685" cy="646331"/>
          </a:xfrm>
          <a:prstGeom prst="rect">
            <a:avLst/>
          </a:prstGeom>
          <a:solidFill>
            <a:schemeClr val="accent6">
              <a:lumMod val="60000"/>
              <a:lumOff val="40000"/>
            </a:schemeClr>
          </a:solidFill>
        </p:spPr>
        <p:txBody>
          <a:bodyPr wrap="square" rtlCol="0">
            <a:spAutoFit/>
          </a:bodyPr>
          <a:lstStyle/>
          <a:p>
            <a:r>
              <a:rPr lang="en-GB" b="1" kern="2000" spc="300" dirty="0"/>
              <a:t>IRON AGE</a:t>
            </a:r>
          </a:p>
        </p:txBody>
      </p:sp>
      <p:pic>
        <p:nvPicPr>
          <p:cNvPr id="42" name="Picture 41" descr="C:\Users\mlo2\AppData\Local\Microsoft\Windows\INetCache\Content.MSO\20ADCD09.tmp">
            <a:extLst>
              <a:ext uri="{FF2B5EF4-FFF2-40B4-BE49-F238E27FC236}">
                <a16:creationId xmlns:a16="http://schemas.microsoft.com/office/drawing/2014/main" id="{7F5A34B4-17B3-427D-87F2-12D986CB0006}"/>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709658" y="181703"/>
            <a:ext cx="2426713" cy="2641302"/>
          </a:xfrm>
          <a:prstGeom prst="rect">
            <a:avLst/>
          </a:prstGeom>
          <a:noFill/>
          <a:ln>
            <a:noFill/>
          </a:ln>
        </p:spPr>
      </p:pic>
    </p:spTree>
    <p:extLst>
      <p:ext uri="{BB962C8B-B14F-4D97-AF65-F5344CB8AC3E}">
        <p14:creationId xmlns:p14="http://schemas.microsoft.com/office/powerpoint/2010/main" val="329791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3" grpId="0" animBg="1"/>
      <p:bldP spid="14" grpId="0" animBg="1"/>
      <p:bldP spid="32" grpId="0" animBg="1"/>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peech Bubble: Rectangle with Corners Rounded 27">
            <a:extLst>
              <a:ext uri="{FF2B5EF4-FFF2-40B4-BE49-F238E27FC236}">
                <a16:creationId xmlns:a16="http://schemas.microsoft.com/office/drawing/2014/main" id="{54682586-9E39-4EB6-91C9-0321CC8C1F9F}"/>
              </a:ext>
            </a:extLst>
          </p:cNvPr>
          <p:cNvSpPr>
            <a:spLocks noGrp="1"/>
          </p:cNvSpPr>
          <p:nvPr>
            <p:ph type="title"/>
          </p:nvPr>
        </p:nvSpPr>
        <p:spPr>
          <a:xfrm>
            <a:off x="7429352" y="1617439"/>
            <a:ext cx="3949246" cy="2489201"/>
          </a:xfrm>
          <a:prstGeom prst="wedgeRoundRectCallout">
            <a:avLst>
              <a:gd name="adj1" fmla="val -101022"/>
              <a:gd name="adj2" fmla="val 3561"/>
              <a:gd name="adj3" fmla="val 16667"/>
            </a:avLst>
          </a:prstGeom>
          <a:solidFill>
            <a:schemeClr val="tx2"/>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GB" sz="2800" dirty="0">
                <a:solidFill>
                  <a:schemeClr val="bg1">
                    <a:lumMod val="85000"/>
                    <a:lumOff val="15000"/>
                  </a:schemeClr>
                </a:solidFill>
              </a:rPr>
              <a:t>How do you think can we find what out what life was like at this time if they didn’t leave any written records?</a:t>
            </a:r>
          </a:p>
        </p:txBody>
      </p:sp>
      <p:pic>
        <p:nvPicPr>
          <p:cNvPr id="4" name="Content Placeholder 5" descr="C:\Users\mlo2\AppData\Local\Microsoft\Windows\INetCache\Content.MSO\91C6DAEA.tmp">
            <a:extLst>
              <a:ext uri="{FF2B5EF4-FFF2-40B4-BE49-F238E27FC236}">
                <a16:creationId xmlns:a16="http://schemas.microsoft.com/office/drawing/2014/main" id="{D76BB0EE-CC2B-4FBB-92A7-DD9298F4C05F}"/>
              </a:ext>
            </a:extLst>
          </p:cNvPr>
          <p:cNvPicPr>
            <a:picLocks noGrp="1"/>
          </p:cNvPicPr>
          <p:nvPr>
            <p:ph idx="1"/>
          </p:nvPr>
        </p:nvPicPr>
        <p:blipFill rotWithShape="1">
          <a:blip r:embed="rId2">
            <a:extLst>
              <a:ext uri="{28A0092B-C50C-407E-A947-70E740481C1C}">
                <a14:useLocalDpi xmlns:a14="http://schemas.microsoft.com/office/drawing/2010/main" val="0"/>
              </a:ext>
            </a:extLst>
          </a:blip>
          <a:srcRect r="1" b="5439"/>
          <a:stretch/>
        </p:blipFill>
        <p:spPr bwMode="auto">
          <a:xfrm>
            <a:off x="493339" y="-277576"/>
            <a:ext cx="6694713" cy="6482433"/>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85611650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7" name="Rectangle 17">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6" name="Picture 5" descr="A picture containing outdoor, rock, mountain, rocky&#10;&#10;Description automatically generated">
            <a:extLst>
              <a:ext uri="{FF2B5EF4-FFF2-40B4-BE49-F238E27FC236}">
                <a16:creationId xmlns:a16="http://schemas.microsoft.com/office/drawing/2014/main" id="{0656DB01-5532-4349-BF9B-4529E4BDE5FD}"/>
              </a:ext>
            </a:extLst>
          </p:cNvPr>
          <p:cNvPicPr>
            <a:picLocks noChangeAspect="1"/>
          </p:cNvPicPr>
          <p:nvPr/>
        </p:nvPicPr>
        <p:blipFill rotWithShape="1">
          <a:blip r:embed="rId2">
            <a:extLst>
              <a:ext uri="{28A0092B-C50C-407E-A947-70E740481C1C}">
                <a14:useLocalDpi xmlns:a14="http://schemas.microsoft.com/office/drawing/2010/main" val="0"/>
              </a:ext>
            </a:extLst>
          </a:blip>
          <a:srcRect l="38767" r="-2" b="-2"/>
          <a:stretch/>
        </p:blipFill>
        <p:spPr>
          <a:xfrm>
            <a:off x="7733655" y="370319"/>
            <a:ext cx="3716238" cy="4051011"/>
          </a:xfrm>
          <a:prstGeom prst="rect">
            <a:avLst/>
          </a:prstGeom>
        </p:spPr>
      </p:pic>
      <p:pic>
        <p:nvPicPr>
          <p:cNvPr id="3" name="Picture 2" descr="A person sitting on a rock&#10;&#10;Description automatically generated">
            <a:extLst>
              <a:ext uri="{FF2B5EF4-FFF2-40B4-BE49-F238E27FC236}">
                <a16:creationId xmlns:a16="http://schemas.microsoft.com/office/drawing/2014/main" id="{3007B18E-8DA2-4341-88B8-DC6870E1278C}"/>
              </a:ext>
            </a:extLst>
          </p:cNvPr>
          <p:cNvPicPr>
            <a:picLocks noChangeAspect="1"/>
          </p:cNvPicPr>
          <p:nvPr/>
        </p:nvPicPr>
        <p:blipFill rotWithShape="1">
          <a:blip r:embed="rId3">
            <a:extLst>
              <a:ext uri="{28A0092B-C50C-407E-A947-70E740481C1C}">
                <a14:useLocalDpi xmlns:a14="http://schemas.microsoft.com/office/drawing/2010/main" val="0"/>
              </a:ext>
            </a:extLst>
          </a:blip>
          <a:srcRect t="5368" r="-2" b="5367"/>
          <a:stretch/>
        </p:blipFill>
        <p:spPr>
          <a:xfrm>
            <a:off x="598704" y="385024"/>
            <a:ext cx="6798905" cy="4051011"/>
          </a:xfrm>
          <a:prstGeom prst="rect">
            <a:avLst/>
          </a:prstGeom>
        </p:spPr>
      </p:pic>
      <p:pic>
        <p:nvPicPr>
          <p:cNvPr id="21" name="Picture 20" descr="C:\Users\mlo2\AppData\Local\Microsoft\Windows\INetCache\Content.MSO\20ADCD09.tmp">
            <a:extLst>
              <a:ext uri="{FF2B5EF4-FFF2-40B4-BE49-F238E27FC236}">
                <a16:creationId xmlns:a16="http://schemas.microsoft.com/office/drawing/2014/main" id="{C766A4DF-E34B-46C5-B4E0-D90EA51C6EA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6431" y="3568919"/>
            <a:ext cx="2470150" cy="2813050"/>
          </a:xfrm>
          <a:prstGeom prst="rect">
            <a:avLst/>
          </a:prstGeom>
          <a:noFill/>
          <a:ln>
            <a:noFill/>
          </a:ln>
        </p:spPr>
      </p:pic>
      <p:sp>
        <p:nvSpPr>
          <p:cNvPr id="11" name="Speech Bubble: Rectangle with Corners Rounded 27">
            <a:extLst>
              <a:ext uri="{FF2B5EF4-FFF2-40B4-BE49-F238E27FC236}">
                <a16:creationId xmlns:a16="http://schemas.microsoft.com/office/drawing/2014/main" id="{F6E1DF52-0A52-4898-A752-F57CD28B21D4}"/>
              </a:ext>
            </a:extLst>
          </p:cNvPr>
          <p:cNvSpPr/>
          <p:nvPr/>
        </p:nvSpPr>
        <p:spPr>
          <a:xfrm>
            <a:off x="2470150" y="4216418"/>
            <a:ext cx="9142395" cy="2148841"/>
          </a:xfrm>
          <a:prstGeom prst="wedgeRoundRectCallout">
            <a:avLst>
              <a:gd name="adj1" fmla="val -58990"/>
              <a:gd name="adj2" fmla="val 3671"/>
              <a:gd name="adj3" fmla="val 16667"/>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2C12D26-FA13-4875-8F06-C6BD299F50E3}"/>
              </a:ext>
            </a:extLst>
          </p:cNvPr>
          <p:cNvSpPr/>
          <p:nvPr/>
        </p:nvSpPr>
        <p:spPr>
          <a:xfrm>
            <a:off x="2680209" y="4406750"/>
            <a:ext cx="9069832" cy="2292935"/>
          </a:xfrm>
          <a:prstGeom prst="rect">
            <a:avLst/>
          </a:prstGeom>
        </p:spPr>
        <p:txBody>
          <a:bodyPr wrap="square">
            <a:spAutoFit/>
          </a:bodyPr>
          <a:lstStyle/>
          <a:p>
            <a:pPr>
              <a:spcAft>
                <a:spcPts val="600"/>
              </a:spcAft>
            </a:pPr>
            <a:r>
              <a:rPr lang="en-US" sz="2400" dirty="0">
                <a:solidFill>
                  <a:schemeClr val="bg1"/>
                </a:solidFill>
              </a:rPr>
              <a:t>Archaeologists often find out about the lives of people from objects they find buried underground.</a:t>
            </a:r>
          </a:p>
          <a:p>
            <a:pPr>
              <a:spcAft>
                <a:spcPts val="600"/>
              </a:spcAft>
            </a:pPr>
            <a:endParaRPr lang="en-US" sz="800" dirty="0">
              <a:solidFill>
                <a:schemeClr val="bg1"/>
              </a:solidFill>
            </a:endParaRPr>
          </a:p>
          <a:p>
            <a:pPr>
              <a:spcAft>
                <a:spcPts val="600"/>
              </a:spcAft>
            </a:pPr>
            <a:r>
              <a:rPr lang="en-US" sz="2400" b="1" dirty="0">
                <a:solidFill>
                  <a:schemeClr val="bg1"/>
                </a:solidFill>
              </a:rPr>
              <a:t>But not everything survives. </a:t>
            </a:r>
            <a:r>
              <a:rPr lang="en-US" sz="2400" dirty="0">
                <a:solidFill>
                  <a:schemeClr val="bg1"/>
                </a:solidFill>
              </a:rPr>
              <a:t>Organic materials, like plants, will slowly rot and disappear. Only inorganic materials like stone will survive. </a:t>
            </a:r>
          </a:p>
          <a:p>
            <a:pPr>
              <a:spcAft>
                <a:spcPts val="600"/>
              </a:spcAft>
            </a:pPr>
            <a:endParaRPr lang="en-GB" sz="2400" dirty="0"/>
          </a:p>
        </p:txBody>
      </p:sp>
    </p:spTree>
    <p:extLst>
      <p:ext uri="{BB962C8B-B14F-4D97-AF65-F5344CB8AC3E}">
        <p14:creationId xmlns:p14="http://schemas.microsoft.com/office/powerpoint/2010/main" val="308861487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white, sitting, snow, food&#10;&#10;Description automatically generated">
            <a:extLst>
              <a:ext uri="{FF2B5EF4-FFF2-40B4-BE49-F238E27FC236}">
                <a16:creationId xmlns:a16="http://schemas.microsoft.com/office/drawing/2014/main" id="{3AB33BC1-9C29-44A0-93E6-37B30AFED82B}"/>
              </a:ext>
            </a:extLst>
          </p:cNvPr>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35118" y1="25273" x2="36895" y2="28421"/>
                        <a14:foregroundMark x1="21609" y1="48849" x2="24596" y2="49536"/>
                        <a14:foregroundMark x1="37567" y1="27089" x2="36437" y2="24950"/>
                        <a14:foregroundMark x1="37567" y1="27251" x2="36329" y2="24950"/>
                        <a14:foregroundMark x1="64586" y1="83609" x2="67573" y2="84094"/>
                        <a14:foregroundMark x1="66039" y1="86920" x2="68353" y2="83609"/>
                        <a14:foregroundMark x1="46744" y1="74606" x2="46986" y2="75293"/>
                      </a14:backgroundRemoval>
                    </a14:imgEffect>
                  </a14:imgLayer>
                </a14:imgProps>
              </a:ext>
              <a:ext uri="{28A0092B-C50C-407E-A947-70E740481C1C}">
                <a14:useLocalDpi xmlns:a14="http://schemas.microsoft.com/office/drawing/2010/main" val="0"/>
              </a:ext>
            </a:extLst>
          </a:blip>
          <a:srcRect r="293" b="-1"/>
          <a:stretch/>
        </p:blipFill>
        <p:spPr>
          <a:xfrm rot="16200000">
            <a:off x="6916503" y="2633808"/>
            <a:ext cx="3997637" cy="2666842"/>
          </a:xfrm>
          <a:prstGeom prst="rect">
            <a:avLst/>
          </a:prstGeom>
        </p:spPr>
      </p:pic>
      <p:cxnSp>
        <p:nvCxnSpPr>
          <p:cNvPr id="18" name="Straight Connector 17">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Picture 5" descr="A close up of a tool&#10;&#10;Description automatically generated">
            <a:extLst>
              <a:ext uri="{FF2B5EF4-FFF2-40B4-BE49-F238E27FC236}">
                <a16:creationId xmlns:a16="http://schemas.microsoft.com/office/drawing/2014/main" id="{8C3A5435-87F8-426A-A661-F648B380A2AB}"/>
              </a:ext>
            </a:extLst>
          </p:cNvPr>
          <p:cNvPicPr/>
          <p:nvPr/>
        </p:nvPicPr>
        <p:blipFill rotWithShape="1">
          <a:blip r:embed="rId4">
            <a:extLst>
              <a:ext uri="{BEBA8EAE-BF5A-486C-A8C5-ECC9F3942E4B}">
                <a14:imgProps xmlns:a14="http://schemas.microsoft.com/office/drawing/2010/main">
                  <a14:imgLayer r:embed="rId5">
                    <a14:imgEffect>
                      <a14:backgroundRemoval t="9548" b="89950" l="9667" r="95000">
                        <a14:foregroundMark x1="90000" y1="65327" x2="89333" y2="65327"/>
                        <a14:foregroundMark x1="92000" y1="66834" x2="95333" y2="72362"/>
                        <a14:foregroundMark x1="10333" y1="43216" x2="9667" y2="60804"/>
                        <a14:foregroundMark x1="9667" y1="60804" x2="10667" y2="43719"/>
                        <a14:foregroundMark x1="10667" y1="43719" x2="11333" y2="42211"/>
                      </a14:backgroundRemoval>
                    </a14:imgEffect>
                  </a14:imgLayer>
                </a14:imgProps>
              </a:ext>
              <a:ext uri="{28A0092B-C50C-407E-A947-70E740481C1C}">
                <a14:useLocalDpi xmlns:a14="http://schemas.microsoft.com/office/drawing/2010/main" val="0"/>
              </a:ext>
            </a:extLst>
          </a:blip>
          <a:srcRect t="15720" b="21444"/>
          <a:stretch/>
        </p:blipFill>
        <p:spPr>
          <a:xfrm>
            <a:off x="275857" y="2577261"/>
            <a:ext cx="5569927" cy="2779936"/>
          </a:xfrm>
          <a:prstGeom prst="rect">
            <a:avLst/>
          </a:prstGeom>
        </p:spPr>
      </p:pic>
      <p:sp>
        <p:nvSpPr>
          <p:cNvPr id="3" name="TextBox 2"/>
          <p:cNvSpPr txBox="1"/>
          <p:nvPr/>
        </p:nvSpPr>
        <p:spPr>
          <a:xfrm>
            <a:off x="577861" y="5954930"/>
            <a:ext cx="6032489" cy="677108"/>
          </a:xfrm>
          <a:prstGeom prst="rect">
            <a:avLst/>
          </a:prstGeom>
          <a:noFill/>
        </p:spPr>
        <p:txBody>
          <a:bodyPr wrap="square" rtlCol="0">
            <a:spAutoFit/>
          </a:bodyPr>
          <a:lstStyle/>
          <a:p>
            <a:r>
              <a:rPr lang="en-GB" sz="2000" dirty="0"/>
              <a:t>Wood and leather will rot and disappear</a:t>
            </a:r>
          </a:p>
          <a:p>
            <a:r>
              <a:rPr lang="en-GB" dirty="0"/>
              <a:t>(unless ground is water logged and there is no oxygen) </a:t>
            </a:r>
          </a:p>
        </p:txBody>
      </p:sp>
      <p:sp>
        <p:nvSpPr>
          <p:cNvPr id="10" name="TextBox 9"/>
          <p:cNvSpPr txBox="1"/>
          <p:nvPr/>
        </p:nvSpPr>
        <p:spPr>
          <a:xfrm>
            <a:off x="7768830" y="6012028"/>
            <a:ext cx="811376" cy="400110"/>
          </a:xfrm>
          <a:prstGeom prst="rect">
            <a:avLst/>
          </a:prstGeom>
          <a:noFill/>
        </p:spPr>
        <p:txBody>
          <a:bodyPr wrap="square" rtlCol="0">
            <a:spAutoFit/>
          </a:bodyPr>
          <a:lstStyle/>
          <a:p>
            <a:r>
              <a:rPr lang="en-GB" sz="2000" dirty="0"/>
              <a:t>Metal</a:t>
            </a:r>
          </a:p>
        </p:txBody>
      </p:sp>
      <p:sp>
        <p:nvSpPr>
          <p:cNvPr id="15" name="TextBox 14">
            <a:extLst>
              <a:ext uri="{FF2B5EF4-FFF2-40B4-BE49-F238E27FC236}">
                <a16:creationId xmlns:a16="http://schemas.microsoft.com/office/drawing/2014/main" id="{A86D8660-B794-4C75-ADB8-732578E2F6FB}"/>
              </a:ext>
            </a:extLst>
          </p:cNvPr>
          <p:cNvSpPr txBox="1"/>
          <p:nvPr/>
        </p:nvSpPr>
        <p:spPr>
          <a:xfrm>
            <a:off x="2374900" y="785818"/>
            <a:ext cx="8470900" cy="646331"/>
          </a:xfrm>
          <a:prstGeom prst="rect">
            <a:avLst/>
          </a:prstGeom>
          <a:noFill/>
        </p:spPr>
        <p:txBody>
          <a:bodyPr wrap="square" rtlCol="0">
            <a:spAutoFit/>
          </a:bodyPr>
          <a:lstStyle/>
          <a:p>
            <a:r>
              <a:rPr lang="en-GB" sz="3600" dirty="0">
                <a:solidFill>
                  <a:schemeClr val="bg2"/>
                </a:solidFill>
              </a:rPr>
              <a:t>What will survive buried underground?</a:t>
            </a:r>
          </a:p>
        </p:txBody>
      </p:sp>
      <p:sp>
        <p:nvSpPr>
          <p:cNvPr id="2" name="Rectangle 1">
            <a:extLst>
              <a:ext uri="{FF2B5EF4-FFF2-40B4-BE49-F238E27FC236}">
                <a16:creationId xmlns:a16="http://schemas.microsoft.com/office/drawing/2014/main" id="{88039670-9B2E-4EA3-8D08-6E7747ED33DC}"/>
              </a:ext>
            </a:extLst>
          </p:cNvPr>
          <p:cNvSpPr/>
          <p:nvPr/>
        </p:nvSpPr>
        <p:spPr>
          <a:xfrm>
            <a:off x="8434097" y="6008682"/>
            <a:ext cx="1346715" cy="400110"/>
          </a:xfrm>
          <a:prstGeom prst="rect">
            <a:avLst/>
          </a:prstGeom>
        </p:spPr>
        <p:txBody>
          <a:bodyPr wrap="none">
            <a:spAutoFit/>
          </a:bodyPr>
          <a:lstStyle/>
          <a:p>
            <a:r>
              <a:rPr lang="en-GB" sz="2000" dirty="0"/>
              <a:t>will survive</a:t>
            </a:r>
          </a:p>
        </p:txBody>
      </p:sp>
    </p:spTree>
    <p:extLst>
      <p:ext uri="{BB962C8B-B14F-4D97-AF65-F5344CB8AC3E}">
        <p14:creationId xmlns:p14="http://schemas.microsoft.com/office/powerpoint/2010/main" val="148065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animal, mammal, brown, standing&#10;&#10;Description automatically generated">
            <a:extLst>
              <a:ext uri="{FF2B5EF4-FFF2-40B4-BE49-F238E27FC236}">
                <a16:creationId xmlns:a16="http://schemas.microsoft.com/office/drawing/2014/main" id="{A7BE1CF6-14A6-4318-9E87-DA85AAD32CFA}"/>
              </a:ext>
            </a:extLst>
          </p:cNvPr>
          <p:cNvPicPr/>
          <p:nvPr/>
        </p:nvPicPr>
        <p:blipFill rotWithShape="1">
          <a:blip r:embed="rId2">
            <a:extLst>
              <a:ext uri="{BEBA8EAE-BF5A-486C-A8C5-ECC9F3942E4B}">
                <a14:imgProps xmlns:a14="http://schemas.microsoft.com/office/drawing/2010/main">
                  <a14:imgLayer r:embed="rId3">
                    <a14:imgEffect>
                      <a14:backgroundRemoval t="7943" b="89974" l="11230" r="80469">
                        <a14:foregroundMark x1="77344" y1="38021" x2="80566" y2="61719"/>
                        <a14:foregroundMark x1="80566" y1="61719" x2="76758" y2="49609"/>
                        <a14:foregroundMark x1="76758" y1="49609" x2="77246" y2="37760"/>
                        <a14:foregroundMark x1="77246" y1="37760" x2="77246" y2="37760"/>
                        <a14:foregroundMark x1="36719" y1="44792" x2="37891" y2="56901"/>
                        <a14:foregroundMark x1="37891" y1="56901" x2="41016" y2="45443"/>
                        <a14:foregroundMark x1="41016" y1="45443" x2="36914" y2="44922"/>
                        <a14:foregroundMark x1="24009" y1="48728" x2="23324" y2="51530"/>
                        <a14:foregroundMark x1="24282" y1="47611" x2="24186" y2="48004"/>
                        <a14:foregroundMark x1="25098" y1="44271" x2="25002" y2="44662"/>
                        <a14:foregroundMark x1="22266" y1="55859" x2="27539" y2="45833"/>
                        <a14:foregroundMark x1="26680" y1="44844" x2="25391" y2="43359"/>
                        <a14:foregroundMark x1="27539" y1="45833" x2="27160" y2="45396"/>
                        <a14:foregroundMark x1="13086" y1="50260" x2="11035" y2="38542"/>
                        <a14:foregroundMark x1="11035" y1="38542" x2="11272" y2="48743"/>
                        <a14:foregroundMark x1="12552" y1="49923" x2="12988" y2="49479"/>
                        <a14:foregroundMark x1="24609" y1="49089" x2="25195" y2="45964"/>
                        <a14:foregroundMark x1="42969" y1="10547" x2="33984" y2="7943"/>
                        <a14:foregroundMark x1="33984" y1="7943" x2="30664" y2="18750"/>
                        <a14:backgroundMark x1="10645" y1="48958" x2="11133" y2="51432"/>
                        <a14:backgroundMark x1="25000" y1="44661" x2="24414" y2="47656"/>
                        <a14:backgroundMark x1="24023" y1="48047" x2="24121" y2="48698"/>
                        <a14:backgroundMark x1="21484" y1="56120" x2="22949" y2="53125"/>
                      </a14:backgroundRemoval>
                    </a14:imgEffect>
                  </a14:imgLayer>
                </a14:imgProps>
              </a:ext>
              <a:ext uri="{28A0092B-C50C-407E-A947-70E740481C1C}">
                <a14:useLocalDpi xmlns:a14="http://schemas.microsoft.com/office/drawing/2010/main" val="0"/>
              </a:ext>
            </a:extLst>
          </a:blip>
          <a:srcRect l="4259" r="14353"/>
          <a:stretch/>
        </p:blipFill>
        <p:spPr>
          <a:xfrm rot="21366651">
            <a:off x="31457" y="1949274"/>
            <a:ext cx="5651186" cy="4722514"/>
          </a:xfrm>
          <a:prstGeom prst="rect">
            <a:avLst/>
          </a:prstGeom>
          <a:ln>
            <a:noFill/>
          </a:ln>
          <a:effectLst>
            <a:outerShdw blurRad="292100" dist="139700" dir="2700000" algn="tl" rotWithShape="0">
              <a:srgbClr val="333333">
                <a:alpha val="65000"/>
              </a:srgbClr>
            </a:outerShdw>
          </a:effectLst>
        </p:spPr>
      </p:pic>
      <p:pic>
        <p:nvPicPr>
          <p:cNvPr id="17" name="Picture 16" descr="A picture containing indoor, table, sitting, cake&#10;&#10;Description automatically generated">
            <a:extLst>
              <a:ext uri="{FF2B5EF4-FFF2-40B4-BE49-F238E27FC236}">
                <a16:creationId xmlns:a16="http://schemas.microsoft.com/office/drawing/2014/main" id="{186F960A-1642-4C20-9EBE-BB2F895182E5}"/>
              </a:ext>
            </a:extLst>
          </p:cNvPr>
          <p:cNvPicPr/>
          <p:nvPr/>
        </p:nvPicPr>
        <p:blipFill rotWithShape="1">
          <a:blip r:embed="rId4" cstate="print">
            <a:extLst>
              <a:ext uri="{BEBA8EAE-BF5A-486C-A8C5-ECC9F3942E4B}">
                <a14:imgProps xmlns:a14="http://schemas.microsoft.com/office/drawing/2010/main">
                  <a14:imgLayer r:embed="rId5">
                    <a14:imgEffect>
                      <a14:backgroundRemoval t="20630" b="84336" l="24731" r="67304">
                        <a14:foregroundMark x1="48358" y1="23133" x2="40575" y2="21057"/>
                        <a14:foregroundMark x1="38871" y1="21022" x2="31459" y2="22124"/>
                        <a14:foregroundMark x1="31459" y1="22124" x2="23843" y2="27856"/>
                        <a14:foregroundMark x1="23843" y1="27856" x2="24576" y2="49056"/>
                        <a14:foregroundMark x1="25507" y1="56028" x2="28445" y2="65482"/>
                        <a14:foregroundMark x1="28445" y1="65482" x2="50431" y2="86476"/>
                        <a14:foregroundMark x1="50431" y1="86476" x2="58881" y2="85668"/>
                        <a14:foregroundMark x1="58881" y1="85668" x2="64532" y2="75172"/>
                        <a14:foregroundMark x1="64532" y1="75172" x2="56916" y2="44610"/>
                        <a14:foregroundMark x1="56916" y1="44610" x2="47013" y2="22285"/>
                        <a14:foregroundMark x1="41981" y1="20791" x2="41200" y2="20630"/>
                        <a14:foregroundMark x1="26031" y1="63249" x2="25969" y2="62979"/>
                        <a14:foregroundMark x1="25658" y1="61634" x2="25744" y2="62004"/>
                        <a14:foregroundMark x1="24731" y1="48688" x2="25727" y2="55753"/>
                        <a14:backgroundMark x1="37513" y1="19782" x2="38186" y2="20428"/>
                        <a14:backgroundMark x1="39290" y1="21437" x2="40178" y2="20953"/>
                        <a14:backgroundMark x1="38967" y1="20105" x2="39505" y2="21114"/>
                        <a14:backgroundMark x1="39505" y1="20105" x2="40312" y2="20953"/>
                        <a14:backgroundMark x1="39962" y1="20791" x2="40743" y2="20630"/>
                        <a14:backgroundMark x1="24166" y1="49172" x2="25753" y2="61607"/>
                        <a14:backgroundMark x1="25753" y1="61607" x2="24273" y2="50343"/>
                      </a14:backgroundRemoval>
                    </a14:imgEffect>
                  </a14:imgLayer>
                </a14:imgProps>
              </a:ext>
              <a:ext uri="{28A0092B-C50C-407E-A947-70E740481C1C}">
                <a14:useLocalDpi xmlns:a14="http://schemas.microsoft.com/office/drawing/2010/main" val="0"/>
              </a:ext>
            </a:extLst>
          </a:blip>
          <a:srcRect l="20247" t="15741" r="27408" b="7963"/>
          <a:stretch/>
        </p:blipFill>
        <p:spPr>
          <a:xfrm>
            <a:off x="6927877" y="2462338"/>
            <a:ext cx="1923003" cy="1628523"/>
          </a:xfrm>
          <a:prstGeom prst="rect">
            <a:avLst/>
          </a:prstGeom>
          <a:ln>
            <a:noFill/>
          </a:ln>
          <a:effectLst>
            <a:outerShdw blurRad="292100" dist="139700" dir="2700000" algn="tl" rotWithShape="0">
              <a:srgbClr val="333333">
                <a:alpha val="65000"/>
              </a:srgbClr>
            </a:outerShdw>
          </a:effectLst>
        </p:spPr>
      </p:pic>
      <p:pic>
        <p:nvPicPr>
          <p:cNvPr id="11" name="Picture 10" descr="A close up of an animal&#10;&#10;Description automatically generated">
            <a:extLst>
              <a:ext uri="{FF2B5EF4-FFF2-40B4-BE49-F238E27FC236}">
                <a16:creationId xmlns:a16="http://schemas.microsoft.com/office/drawing/2014/main" id="{38A883DD-EC78-4675-B5D6-39BE7B189AEF}"/>
              </a:ext>
            </a:extLst>
          </p:cNvPr>
          <p:cNvPicPr/>
          <p:nvPr/>
        </p:nvPicPr>
        <p:blipFill>
          <a:blip r:embed="rId6">
            <a:extLst>
              <a:ext uri="{BEBA8EAE-BF5A-486C-A8C5-ECC9F3942E4B}">
                <a14:imgProps xmlns:a14="http://schemas.microsoft.com/office/drawing/2010/main">
                  <a14:imgLayer r:embed="rId7">
                    <a14:imgEffect>
                      <a14:backgroundRemoval t="9551" b="89888" l="2198" r="100000">
                        <a14:backgroundMark x1="73626" y1="47191" x2="85714" y2="51124"/>
                      </a14:backgroundRemoval>
                    </a14:imgEffect>
                  </a14:imgLayer>
                </a14:imgProps>
              </a:ext>
              <a:ext uri="{28A0092B-C50C-407E-A947-70E740481C1C}">
                <a14:useLocalDpi xmlns:a14="http://schemas.microsoft.com/office/drawing/2010/main" val="0"/>
              </a:ext>
            </a:extLst>
          </a:blip>
          <a:stretch>
            <a:fillRect/>
          </a:stretch>
        </p:blipFill>
        <p:spPr>
          <a:xfrm>
            <a:off x="7359588" y="3136954"/>
            <a:ext cx="2806700" cy="2745105"/>
          </a:xfrm>
          <a:prstGeom prst="rect">
            <a:avLst/>
          </a:prstGeom>
          <a:ln>
            <a:noFill/>
          </a:ln>
          <a:effectLst>
            <a:outerShdw blurRad="292100" dist="139700" dir="2700000" algn="tl" rotWithShape="0">
              <a:srgbClr val="333333">
                <a:alpha val="65000"/>
              </a:srgbClr>
            </a:outerShdw>
          </a:effectLst>
        </p:spPr>
      </p:pic>
      <p:pic>
        <p:nvPicPr>
          <p:cNvPr id="12" name="Picture 11" descr="A worm in the dark&#10;&#10;Description automatically generated">
            <a:extLst>
              <a:ext uri="{FF2B5EF4-FFF2-40B4-BE49-F238E27FC236}">
                <a16:creationId xmlns:a16="http://schemas.microsoft.com/office/drawing/2014/main" id="{3A3D743F-4CCE-43BD-9B7E-CE519A6BB063}"/>
              </a:ext>
            </a:extLst>
          </p:cNvPr>
          <p:cNvPicPr/>
          <p:nvPr/>
        </p:nvPicPr>
        <p:blipFill>
          <a:blip r:embed="rId8">
            <a:extLst>
              <a:ext uri="{28A0092B-C50C-407E-A947-70E740481C1C}">
                <a14:useLocalDpi xmlns:a14="http://schemas.microsoft.com/office/drawing/2010/main" val="0"/>
              </a:ext>
            </a:extLst>
          </a:blip>
          <a:stretch>
            <a:fillRect/>
          </a:stretch>
        </p:blipFill>
        <p:spPr>
          <a:xfrm rot="5598665">
            <a:off x="8245069" y="2569087"/>
            <a:ext cx="3698240" cy="363220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1510071" y="6136058"/>
            <a:ext cx="3154680" cy="400110"/>
          </a:xfrm>
          <a:prstGeom prst="rect">
            <a:avLst/>
          </a:prstGeom>
          <a:noFill/>
        </p:spPr>
        <p:txBody>
          <a:bodyPr wrap="square" rtlCol="0">
            <a:spAutoFit/>
          </a:bodyPr>
          <a:lstStyle/>
          <a:p>
            <a:r>
              <a:rPr lang="en-GB" sz="2000" dirty="0"/>
              <a:t>Flesh will rot and disappear</a:t>
            </a:r>
          </a:p>
        </p:txBody>
      </p:sp>
      <p:sp>
        <p:nvSpPr>
          <p:cNvPr id="19" name="TextBox 18"/>
          <p:cNvSpPr txBox="1"/>
          <p:nvPr/>
        </p:nvSpPr>
        <p:spPr>
          <a:xfrm>
            <a:off x="6812260" y="6191690"/>
            <a:ext cx="2537540" cy="400110"/>
          </a:xfrm>
          <a:prstGeom prst="rect">
            <a:avLst/>
          </a:prstGeom>
          <a:noFill/>
        </p:spPr>
        <p:txBody>
          <a:bodyPr wrap="square" rtlCol="0">
            <a:spAutoFit/>
          </a:bodyPr>
          <a:lstStyle/>
          <a:p>
            <a:r>
              <a:rPr lang="en-GB" sz="2000" dirty="0"/>
              <a:t>Bones, teeth and tusks</a:t>
            </a:r>
          </a:p>
        </p:txBody>
      </p:sp>
      <p:sp>
        <p:nvSpPr>
          <p:cNvPr id="13" name="TextBox 12">
            <a:extLst>
              <a:ext uri="{FF2B5EF4-FFF2-40B4-BE49-F238E27FC236}">
                <a16:creationId xmlns:a16="http://schemas.microsoft.com/office/drawing/2014/main" id="{8FA5E67C-3A66-4659-B558-A1E703D156BE}"/>
              </a:ext>
            </a:extLst>
          </p:cNvPr>
          <p:cNvSpPr txBox="1"/>
          <p:nvPr/>
        </p:nvSpPr>
        <p:spPr>
          <a:xfrm>
            <a:off x="9230963" y="6185780"/>
            <a:ext cx="1425566" cy="400110"/>
          </a:xfrm>
          <a:prstGeom prst="rect">
            <a:avLst/>
          </a:prstGeom>
          <a:noFill/>
        </p:spPr>
        <p:txBody>
          <a:bodyPr wrap="square" rtlCol="0">
            <a:spAutoFit/>
          </a:bodyPr>
          <a:lstStyle/>
          <a:p>
            <a:r>
              <a:rPr lang="en-GB" sz="2000" dirty="0"/>
              <a:t>will survive </a:t>
            </a:r>
          </a:p>
        </p:txBody>
      </p:sp>
      <p:sp>
        <p:nvSpPr>
          <p:cNvPr id="4" name="TextBox 3">
            <a:extLst>
              <a:ext uri="{FF2B5EF4-FFF2-40B4-BE49-F238E27FC236}">
                <a16:creationId xmlns:a16="http://schemas.microsoft.com/office/drawing/2014/main" id="{3351B332-18C1-49F0-8BA2-76D43F19FDB4}"/>
              </a:ext>
            </a:extLst>
          </p:cNvPr>
          <p:cNvSpPr txBox="1"/>
          <p:nvPr/>
        </p:nvSpPr>
        <p:spPr>
          <a:xfrm>
            <a:off x="2425700" y="785818"/>
            <a:ext cx="8686800" cy="646331"/>
          </a:xfrm>
          <a:prstGeom prst="rect">
            <a:avLst/>
          </a:prstGeom>
          <a:noFill/>
        </p:spPr>
        <p:txBody>
          <a:bodyPr wrap="square" rtlCol="0">
            <a:spAutoFit/>
          </a:bodyPr>
          <a:lstStyle/>
          <a:p>
            <a:r>
              <a:rPr lang="en-GB" sz="3600" dirty="0">
                <a:solidFill>
                  <a:schemeClr val="bg2"/>
                </a:solidFill>
              </a:rPr>
              <a:t>What will survive buried underground?</a:t>
            </a:r>
          </a:p>
        </p:txBody>
      </p:sp>
    </p:spTree>
    <p:extLst>
      <p:ext uri="{BB962C8B-B14F-4D97-AF65-F5344CB8AC3E}">
        <p14:creationId xmlns:p14="http://schemas.microsoft.com/office/powerpoint/2010/main" val="280888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585401" y="6187554"/>
            <a:ext cx="967167" cy="400110"/>
          </a:xfrm>
          <a:prstGeom prst="rect">
            <a:avLst/>
          </a:prstGeom>
          <a:noFill/>
        </p:spPr>
        <p:txBody>
          <a:bodyPr wrap="square" rtlCol="0">
            <a:spAutoFit/>
          </a:bodyPr>
          <a:lstStyle/>
          <a:p>
            <a:r>
              <a:rPr lang="en-GB" sz="2000" dirty="0"/>
              <a:t>Pottery </a:t>
            </a:r>
          </a:p>
        </p:txBody>
      </p:sp>
      <p:sp>
        <p:nvSpPr>
          <p:cNvPr id="13" name="TextBox 12">
            <a:extLst>
              <a:ext uri="{FF2B5EF4-FFF2-40B4-BE49-F238E27FC236}">
                <a16:creationId xmlns:a16="http://schemas.microsoft.com/office/drawing/2014/main" id="{8FA5E67C-3A66-4659-B558-A1E703D156BE}"/>
              </a:ext>
            </a:extLst>
          </p:cNvPr>
          <p:cNvSpPr txBox="1"/>
          <p:nvPr/>
        </p:nvSpPr>
        <p:spPr>
          <a:xfrm>
            <a:off x="8450008" y="6187554"/>
            <a:ext cx="1425566" cy="400110"/>
          </a:xfrm>
          <a:prstGeom prst="rect">
            <a:avLst/>
          </a:prstGeom>
          <a:noFill/>
        </p:spPr>
        <p:txBody>
          <a:bodyPr wrap="square" rtlCol="0">
            <a:spAutoFit/>
          </a:bodyPr>
          <a:lstStyle/>
          <a:p>
            <a:r>
              <a:rPr lang="en-GB" sz="2000" dirty="0"/>
              <a:t>will survive </a:t>
            </a:r>
          </a:p>
        </p:txBody>
      </p:sp>
      <p:sp>
        <p:nvSpPr>
          <p:cNvPr id="4" name="TextBox 3">
            <a:extLst>
              <a:ext uri="{FF2B5EF4-FFF2-40B4-BE49-F238E27FC236}">
                <a16:creationId xmlns:a16="http://schemas.microsoft.com/office/drawing/2014/main" id="{3351B332-18C1-49F0-8BA2-76D43F19FDB4}"/>
              </a:ext>
            </a:extLst>
          </p:cNvPr>
          <p:cNvSpPr txBox="1"/>
          <p:nvPr/>
        </p:nvSpPr>
        <p:spPr>
          <a:xfrm>
            <a:off x="2438400" y="785818"/>
            <a:ext cx="9131300" cy="646331"/>
          </a:xfrm>
          <a:prstGeom prst="rect">
            <a:avLst/>
          </a:prstGeom>
          <a:noFill/>
        </p:spPr>
        <p:txBody>
          <a:bodyPr wrap="square" rtlCol="0">
            <a:spAutoFit/>
          </a:bodyPr>
          <a:lstStyle/>
          <a:p>
            <a:r>
              <a:rPr lang="en-GB" sz="3600" dirty="0">
                <a:solidFill>
                  <a:schemeClr val="bg2"/>
                </a:solidFill>
              </a:rPr>
              <a:t>What will survive buried underground?</a:t>
            </a:r>
          </a:p>
        </p:txBody>
      </p:sp>
      <p:pic>
        <p:nvPicPr>
          <p:cNvPr id="15" name="Picture 14" descr="A picture containing snow, brown, covered, food&#10;&#10;Description automatically generated">
            <a:extLst>
              <a:ext uri="{FF2B5EF4-FFF2-40B4-BE49-F238E27FC236}">
                <a16:creationId xmlns:a16="http://schemas.microsoft.com/office/drawing/2014/main" id="{701ECB86-1C09-4443-9ACD-D78E5B98313C}"/>
              </a:ext>
            </a:extLst>
          </p:cNvPr>
          <p:cNvPicPr/>
          <p:nvPr/>
        </p:nvPicPr>
        <p:blipFill rotWithShape="1">
          <a:blip r:embed="rId2" cstate="print">
            <a:extLst>
              <a:ext uri="{BEBA8EAE-BF5A-486C-A8C5-ECC9F3942E4B}">
                <a14:imgProps xmlns:a14="http://schemas.microsoft.com/office/drawing/2010/main">
                  <a14:imgLayer r:embed="rId3">
                    <a14:imgEffect>
                      <a14:backgroundRemoval t="7276" b="93735" l="37305" r="93019">
                        <a14:foregroundMark x1="42992" y1="89935" x2="50997" y2="88723"/>
                        <a14:foregroundMark x1="50997" y1="88723" x2="57898" y2="93735"/>
                        <a14:foregroundMark x1="57898" y1="93735" x2="68113" y2="90218"/>
                        <a14:foregroundMark x1="50889" y1="11681" x2="58410" y2="7276"/>
                        <a14:foregroundMark x1="58410" y1="7276" x2="50431" y2="11884"/>
                        <a14:foregroundMark x1="50431" y1="11884" x2="48356" y2="12005"/>
                        <a14:backgroundMark x1="49784" y1="10631" x2="49677" y2="11520"/>
                        <a14:backgroundMark x1="50782" y1="10469" x2="51078" y2="10469"/>
                        <a14:backgroundMark x1="48868" y1="9863" x2="55229" y2="6225"/>
                        <a14:backgroundMark x1="48248" y1="8933" x2="48248" y2="8650"/>
                      </a14:backgroundRemoval>
                    </a14:imgEffect>
                  </a14:imgLayer>
                </a14:imgProps>
              </a:ext>
              <a:ext uri="{28A0092B-C50C-407E-A947-70E740481C1C}">
                <a14:useLocalDpi xmlns:a14="http://schemas.microsoft.com/office/drawing/2010/main" val="0"/>
              </a:ext>
            </a:extLst>
          </a:blip>
          <a:srcRect l="30353"/>
          <a:stretch/>
        </p:blipFill>
        <p:spPr>
          <a:xfrm rot="5400000">
            <a:off x="1140066" y="2337422"/>
            <a:ext cx="3894688" cy="3660059"/>
          </a:xfrm>
          <a:prstGeom prst="rect">
            <a:avLst/>
          </a:prstGeom>
        </p:spPr>
      </p:pic>
      <p:pic>
        <p:nvPicPr>
          <p:cNvPr id="20" name="Picture 19" descr="A picture containing snow, brown, covered, food&#10;&#10;Description automatically generated">
            <a:extLst>
              <a:ext uri="{FF2B5EF4-FFF2-40B4-BE49-F238E27FC236}">
                <a16:creationId xmlns:a16="http://schemas.microsoft.com/office/drawing/2014/main" id="{058BD32D-1CCA-442A-9C46-A3F97B620F5E}"/>
              </a:ext>
            </a:extLst>
          </p:cNvPr>
          <p:cNvPicPr/>
          <p:nvPr/>
        </p:nvPicPr>
        <p:blipFill rotWithShape="1">
          <a:blip r:embed="rId2" cstate="print">
            <a:extLst>
              <a:ext uri="{BEBA8EAE-BF5A-486C-A8C5-ECC9F3942E4B}">
                <a14:imgProps xmlns:a14="http://schemas.microsoft.com/office/drawing/2010/main">
                  <a14:imgLayer r:embed="rId3">
                    <a14:imgEffect>
                      <a14:backgroundRemoval t="7276" b="93735" l="37305" r="93019">
                        <a14:foregroundMark x1="42992" y1="89935" x2="50997" y2="88723"/>
                        <a14:foregroundMark x1="50997" y1="88723" x2="57898" y2="93735"/>
                        <a14:foregroundMark x1="57898" y1="93735" x2="68113" y2="90218"/>
                        <a14:foregroundMark x1="50889" y1="11681" x2="58410" y2="7276"/>
                        <a14:foregroundMark x1="58410" y1="7276" x2="50431" y2="11884"/>
                        <a14:foregroundMark x1="50431" y1="11884" x2="48356" y2="12005"/>
                        <a14:backgroundMark x1="49784" y1="10631" x2="49677" y2="11520"/>
                        <a14:backgroundMark x1="50782" y1="10469" x2="51078" y2="10469"/>
                        <a14:backgroundMark x1="48868" y1="9863" x2="55229" y2="6225"/>
                        <a14:backgroundMark x1="48248" y1="8933" x2="48248" y2="8650"/>
                      </a14:backgroundRemoval>
                    </a14:imgEffect>
                  </a14:imgLayer>
                </a14:imgProps>
              </a:ext>
              <a:ext uri="{28A0092B-C50C-407E-A947-70E740481C1C}">
                <a14:useLocalDpi xmlns:a14="http://schemas.microsoft.com/office/drawing/2010/main" val="0"/>
              </a:ext>
            </a:extLst>
          </a:blip>
          <a:srcRect l="30353"/>
          <a:stretch/>
        </p:blipFill>
        <p:spPr>
          <a:xfrm rot="5400000">
            <a:off x="6953040" y="2435394"/>
            <a:ext cx="3894688" cy="3660059"/>
          </a:xfrm>
          <a:prstGeom prst="rect">
            <a:avLst/>
          </a:prstGeom>
        </p:spPr>
      </p:pic>
    </p:spTree>
    <p:extLst>
      <p:ext uri="{BB962C8B-B14F-4D97-AF65-F5344CB8AC3E}">
        <p14:creationId xmlns:p14="http://schemas.microsoft.com/office/powerpoint/2010/main" val="319583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AE035-7299-4214-94DE-FDADBAA1A1B5}"/>
              </a:ext>
            </a:extLst>
          </p:cNvPr>
          <p:cNvSpPr>
            <a:spLocks noGrp="1"/>
          </p:cNvSpPr>
          <p:nvPr>
            <p:ph type="title"/>
          </p:nvPr>
        </p:nvSpPr>
        <p:spPr>
          <a:xfrm>
            <a:off x="6746628" y="1783959"/>
            <a:ext cx="4645250" cy="2889114"/>
          </a:xfrm>
        </p:spPr>
        <p:txBody>
          <a:bodyPr vert="horz" lIns="91440" tIns="45720" rIns="91440" bIns="45720" rtlCol="0" anchor="b">
            <a:normAutofit/>
          </a:bodyPr>
          <a:lstStyle/>
          <a:p>
            <a:endParaRPr lang="en-US" sz="6000"/>
          </a:p>
        </p:txBody>
      </p:sp>
      <p:sp>
        <p:nvSpPr>
          <p:cNvPr id="13" name="Freeform: Shape 1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peech Bubble: Rectangle with Corners Rounded 27">
            <a:extLst>
              <a:ext uri="{FF2B5EF4-FFF2-40B4-BE49-F238E27FC236}">
                <a16:creationId xmlns:a16="http://schemas.microsoft.com/office/drawing/2014/main" id="{ACBD5B7A-B6E4-4FF0-B7F5-B0A421A8175E}"/>
              </a:ext>
            </a:extLst>
          </p:cNvPr>
          <p:cNvSpPr/>
          <p:nvPr/>
        </p:nvSpPr>
        <p:spPr>
          <a:xfrm>
            <a:off x="6356534" y="1587499"/>
            <a:ext cx="5425438" cy="3085573"/>
          </a:xfrm>
          <a:prstGeom prst="wedgeRoundRectCallout">
            <a:avLst>
              <a:gd name="adj1" fmla="val -75756"/>
              <a:gd name="adj2" fmla="val 12921"/>
              <a:gd name="adj3" fmla="val 16667"/>
            </a:avLst>
          </a:prstGeom>
          <a:solidFill>
            <a:schemeClr val="tx2"/>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bg1">
                    <a:lumMod val="85000"/>
                    <a:lumOff val="15000"/>
                  </a:schemeClr>
                </a:solidFill>
              </a:rPr>
              <a:t>Archaeologists are like ‘object detectives’. They look closely at the things they find and ask lots of questions to find clues or evidence about the objects and the people they belonged to.</a:t>
            </a:r>
          </a:p>
        </p:txBody>
      </p:sp>
      <p:sp>
        <p:nvSpPr>
          <p:cNvPr id="12" name="Rectangle 11">
            <a:extLst>
              <a:ext uri="{FF2B5EF4-FFF2-40B4-BE49-F238E27FC236}">
                <a16:creationId xmlns:a16="http://schemas.microsoft.com/office/drawing/2014/main" id="{C964880C-E896-48AB-9AA6-FBB1FA696601}"/>
              </a:ext>
            </a:extLst>
          </p:cNvPr>
          <p:cNvSpPr/>
          <p:nvPr/>
        </p:nvSpPr>
        <p:spPr>
          <a:xfrm>
            <a:off x="397799" y="196721"/>
            <a:ext cx="5849307" cy="1077218"/>
          </a:xfrm>
          <a:prstGeom prst="rect">
            <a:avLst/>
          </a:prstGeom>
        </p:spPr>
        <p:txBody>
          <a:bodyPr wrap="square">
            <a:spAutoFit/>
          </a:bodyPr>
          <a:lstStyle/>
          <a:p>
            <a:r>
              <a:rPr lang="en-GB" sz="3200" b="1" dirty="0">
                <a:solidFill>
                  <a:schemeClr val="bg1">
                    <a:lumMod val="85000"/>
                    <a:lumOff val="15000"/>
                  </a:schemeClr>
                </a:solidFill>
              </a:rPr>
              <a:t>Becoming an ‘Object detective’</a:t>
            </a:r>
          </a:p>
          <a:p>
            <a:endParaRPr lang="en-GB" sz="3200" b="1" dirty="0"/>
          </a:p>
        </p:txBody>
      </p:sp>
      <p:pic>
        <p:nvPicPr>
          <p:cNvPr id="7" name="Picture 6" descr="C:\Users\mlo2\AppData\Local\Microsoft\Windows\INetCache\Content.MSO\20ADCD09.tmp">
            <a:extLst>
              <a:ext uri="{FF2B5EF4-FFF2-40B4-BE49-F238E27FC236}">
                <a16:creationId xmlns:a16="http://schemas.microsoft.com/office/drawing/2014/main" id="{BCFF42D2-32FE-4497-8A2B-4A92F814940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47157" y="1273939"/>
            <a:ext cx="4414330" cy="4342311"/>
          </a:xfrm>
          <a:prstGeom prst="rect">
            <a:avLst/>
          </a:prstGeom>
          <a:noFill/>
          <a:ln>
            <a:noFill/>
          </a:ln>
        </p:spPr>
      </p:pic>
    </p:spTree>
    <p:extLst>
      <p:ext uri="{BB962C8B-B14F-4D97-AF65-F5344CB8AC3E}">
        <p14:creationId xmlns:p14="http://schemas.microsoft.com/office/powerpoint/2010/main" val="3964260179"/>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11FE6272840A49A14D290AA8CBF969" ma:contentTypeVersion="12" ma:contentTypeDescription="Create a new document." ma:contentTypeScope="" ma:versionID="805497a100730b5f14a2d90d4b813b31">
  <xsd:schema xmlns:xsd="http://www.w3.org/2001/XMLSchema" xmlns:xs="http://www.w3.org/2001/XMLSchema" xmlns:p="http://schemas.microsoft.com/office/2006/metadata/properties" xmlns:ns2="8420588c-0a86-4d0a-a198-0da6f8ce745d" xmlns:ns3="5b8c671f-b8b0-4c7e-bac8-a5a7aed1496d" targetNamespace="http://schemas.microsoft.com/office/2006/metadata/properties" ma:root="true" ma:fieldsID="38570a40d17a3c02fe362b39e2f4fb1e" ns2:_="" ns3:_="">
    <xsd:import namespace="8420588c-0a86-4d0a-a198-0da6f8ce745d"/>
    <xsd:import namespace="5b8c671f-b8b0-4c7e-bac8-a5a7aed1496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20588c-0a86-4d0a-a198-0da6f8ce74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b8c671f-b8b0-4c7e-bac8-a5a7aed1496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5b8c671f-b8b0-4c7e-bac8-a5a7aed1496d">
      <UserInfo>
        <DisplayName>Caroline Hammer</DisplayName>
        <AccountId>4246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8A3BCAA-111B-4111-BFCD-95F73128F6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20588c-0a86-4d0a-a198-0da6f8ce745d"/>
    <ds:schemaRef ds:uri="5b8c671f-b8b0-4c7e-bac8-a5a7aed149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539576D-6AE9-4BD7-921D-C399CB45A44A}">
  <ds:schemaRefs>
    <ds:schemaRef ds:uri="http://purl.org/dc/elements/1.1/"/>
    <ds:schemaRef ds:uri="http://schemas.microsoft.com/office/2006/metadata/properties"/>
    <ds:schemaRef ds:uri="8420588c-0a86-4d0a-a198-0da6f8ce745d"/>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5b8c671f-b8b0-4c7e-bac8-a5a7aed1496d"/>
    <ds:schemaRef ds:uri="http://www.w3.org/XML/1998/namespace"/>
  </ds:schemaRefs>
</ds:datastoreItem>
</file>

<file path=customXml/itemProps3.xml><?xml version="1.0" encoding="utf-8"?>
<ds:datastoreItem xmlns:ds="http://schemas.openxmlformats.org/officeDocument/2006/customXml" ds:itemID="{7184EE8D-F9D5-400B-AAC8-F89A3D3B9A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112</TotalTime>
  <Words>655</Words>
  <Application>Microsoft Office PowerPoint</Application>
  <PresentationFormat>Widescreen</PresentationFormat>
  <Paragraphs>93</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Tw Cen MT</vt:lpstr>
      <vt:lpstr>Office Theme</vt:lpstr>
      <vt:lpstr>Before your group visits Chelmsford Museum for our Stone Age to Iron Age session take time to use this powerpoint with your pupils.   As you go through the presentation our robot character will help your pupils develop the skills and knowledge they will need to make the most of the session and inspire questions to explore when they visit.   Encourage your pupils to share ideas with ‘a neighbour’ before you click to reveal answers.   Enjoy  </vt:lpstr>
      <vt:lpstr>PowerPoint Presentation</vt:lpstr>
      <vt:lpstr>PowerPoint Presentation</vt:lpstr>
      <vt:lpstr>How do you think can we find what out what life was like at this time if they didn’t leave any written records?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HAMMER, Caroline</dc:creator>
  <cp:lastModifiedBy>HAMMER, Caroline</cp:lastModifiedBy>
  <cp:revision>1</cp:revision>
  <dcterms:created xsi:type="dcterms:W3CDTF">2020-03-09T13:58:25Z</dcterms:created>
  <dcterms:modified xsi:type="dcterms:W3CDTF">2020-03-11T09:19:36Z</dcterms:modified>
</cp:coreProperties>
</file>